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Lst>
  <p:sldSz cy="5143500" cx="9144000"/>
  <p:notesSz cx="6858000" cy="9144000"/>
  <p:embeddedFontLst>
    <p:embeddedFont>
      <p:font typeface="Sue Ellen Francisco"/>
      <p:regular r:id="rId21"/>
    </p:embeddedFont>
    <p:embeddedFont>
      <p:font typeface="Molengo"/>
      <p:regular r:id="rId22"/>
    </p:embeddedFont>
    <p:embeddedFont>
      <p:font typeface="Palanquin Dark"/>
      <p:regular r:id="rId23"/>
      <p:bold r:id="rId24"/>
    </p:embeddedFont>
    <p:embeddedFont>
      <p:font typeface="Barlow"/>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8B4EB63-7E77-4314-B3DC-C664CC894F1C}">
  <a:tblStyle styleId="{88B4EB63-7E77-4314-B3DC-C664CC894F1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font" Target="fonts/Molengo-regular.fntdata"/><Relationship Id="rId21" Type="http://schemas.openxmlformats.org/officeDocument/2006/relationships/font" Target="fonts/SueEllenFrancisco-regular.fntdata"/><Relationship Id="rId24" Type="http://schemas.openxmlformats.org/officeDocument/2006/relationships/font" Target="fonts/PalanquinDark-bold.fntdata"/><Relationship Id="rId23" Type="http://schemas.openxmlformats.org/officeDocument/2006/relationships/font" Target="fonts/PalanquinDark-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Barlow-bold.fntdata"/><Relationship Id="rId25" Type="http://schemas.openxmlformats.org/officeDocument/2006/relationships/font" Target="fonts/Barlow-regular.fntdata"/><Relationship Id="rId28" Type="http://schemas.openxmlformats.org/officeDocument/2006/relationships/font" Target="fonts/Barlow-boldItalic.fntdata"/><Relationship Id="rId27" Type="http://schemas.openxmlformats.org/officeDocument/2006/relationships/font" Target="fonts/Barlow-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1064243875b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1064243875b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1064243875b_0_2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1064243875b_0_2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4" name="Shape 294"/>
        <p:cNvGrpSpPr/>
        <p:nvPr/>
      </p:nvGrpSpPr>
      <p:grpSpPr>
        <a:xfrm>
          <a:off x="0" y="0"/>
          <a:ext cx="0" cy="0"/>
          <a:chOff x="0" y="0"/>
          <a:chExt cx="0" cy="0"/>
        </a:xfrm>
      </p:grpSpPr>
      <p:sp>
        <p:nvSpPr>
          <p:cNvPr id="295" name="Google Shape;295;g1064243875b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6" name="Google Shape;296;g1064243875b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1064243875b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1064243875b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1064243875b_0_3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1064243875b_0_3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1064243875b_0_2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1064243875b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1064243875b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1064243875b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1064243875b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1064243875b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064243875b_0_2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064243875b_0_2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1064243875b_0_2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1064243875b_0_2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1064243875b_0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1064243875b_0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1064243875b_0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1064243875b_0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1064243875b_0_2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1064243875b_0_2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 name="Shape 8"/>
        <p:cNvGrpSpPr/>
        <p:nvPr/>
      </p:nvGrpSpPr>
      <p:grpSpPr>
        <a:xfrm>
          <a:off x="0" y="0"/>
          <a:ext cx="0" cy="0"/>
          <a:chOff x="0" y="0"/>
          <a:chExt cx="0" cy="0"/>
        </a:xfrm>
      </p:grpSpPr>
      <p:sp>
        <p:nvSpPr>
          <p:cNvPr id="9" name="Google Shape;9;p2"/>
          <p:cNvSpPr/>
          <p:nvPr/>
        </p:nvSpPr>
        <p:spPr>
          <a:xfrm rot="7415275">
            <a:off x="-1466486" y="3363720"/>
            <a:ext cx="3958834" cy="383613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2"/>
          <p:cNvSpPr/>
          <p:nvPr/>
        </p:nvSpPr>
        <p:spPr>
          <a:xfrm rot="-2967166">
            <a:off x="7296479" y="-1059044"/>
            <a:ext cx="4801962" cy="4653132"/>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047705" y="464390"/>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54157" y="1900579"/>
            <a:ext cx="333017" cy="272165"/>
          </a:xfrm>
          <a:custGeom>
            <a:rect b="b" l="l" r="r" t="t"/>
            <a:pathLst>
              <a:path extrusionOk="0" h="4969" w="6080">
                <a:moveTo>
                  <a:pt x="3142" y="838"/>
                </a:moveTo>
                <a:lnTo>
                  <a:pt x="3142" y="838"/>
                </a:lnTo>
                <a:cubicBezTo>
                  <a:pt x="3334" y="1220"/>
                  <a:pt x="3514" y="1608"/>
                  <a:pt x="3683" y="2001"/>
                </a:cubicBezTo>
                <a:lnTo>
                  <a:pt x="3683" y="2001"/>
                </a:lnTo>
                <a:cubicBezTo>
                  <a:pt x="3379" y="2074"/>
                  <a:pt x="3071" y="2135"/>
                  <a:pt x="2761" y="2184"/>
                </a:cubicBezTo>
                <a:lnTo>
                  <a:pt x="2761" y="2184"/>
                </a:lnTo>
                <a:cubicBezTo>
                  <a:pt x="2899" y="1738"/>
                  <a:pt x="3031" y="1291"/>
                  <a:pt x="3142" y="838"/>
                </a:cubicBezTo>
                <a:close/>
                <a:moveTo>
                  <a:pt x="5033" y="2039"/>
                </a:moveTo>
                <a:lnTo>
                  <a:pt x="5033" y="2039"/>
                </a:lnTo>
                <a:cubicBezTo>
                  <a:pt x="4829" y="2250"/>
                  <a:pt x="4618" y="2454"/>
                  <a:pt x="4401" y="2650"/>
                </a:cubicBezTo>
                <a:lnTo>
                  <a:pt x="4401" y="2650"/>
                </a:lnTo>
                <a:cubicBezTo>
                  <a:pt x="4354" y="2528"/>
                  <a:pt x="4306" y="2406"/>
                  <a:pt x="4257" y="2284"/>
                </a:cubicBezTo>
                <a:lnTo>
                  <a:pt x="4257" y="2284"/>
                </a:lnTo>
                <a:cubicBezTo>
                  <a:pt x="4404" y="2243"/>
                  <a:pt x="4550" y="2199"/>
                  <a:pt x="4695" y="2153"/>
                </a:cubicBezTo>
                <a:cubicBezTo>
                  <a:pt x="4809" y="2116"/>
                  <a:pt x="4921" y="2079"/>
                  <a:pt x="5033" y="2039"/>
                </a:cubicBezTo>
                <a:close/>
                <a:moveTo>
                  <a:pt x="2157" y="2689"/>
                </a:moveTo>
                <a:cubicBezTo>
                  <a:pt x="2111" y="2839"/>
                  <a:pt x="2065" y="2989"/>
                  <a:pt x="2021" y="3139"/>
                </a:cubicBezTo>
                <a:lnTo>
                  <a:pt x="2021" y="3139"/>
                </a:lnTo>
                <a:lnTo>
                  <a:pt x="1221" y="2751"/>
                </a:lnTo>
                <a:lnTo>
                  <a:pt x="1221" y="2751"/>
                </a:lnTo>
                <a:cubicBezTo>
                  <a:pt x="1534" y="2742"/>
                  <a:pt x="1846" y="2721"/>
                  <a:pt x="2157" y="2689"/>
                </a:cubicBezTo>
                <a:close/>
                <a:moveTo>
                  <a:pt x="3847" y="2392"/>
                </a:moveTo>
                <a:lnTo>
                  <a:pt x="3847" y="2392"/>
                </a:lnTo>
                <a:cubicBezTo>
                  <a:pt x="3922" y="2576"/>
                  <a:pt x="3994" y="2761"/>
                  <a:pt x="4064" y="2946"/>
                </a:cubicBezTo>
                <a:lnTo>
                  <a:pt x="4064" y="2946"/>
                </a:lnTo>
                <a:cubicBezTo>
                  <a:pt x="3763" y="3203"/>
                  <a:pt x="3450" y="3446"/>
                  <a:pt x="3127" y="3676"/>
                </a:cubicBezTo>
                <a:lnTo>
                  <a:pt x="3127" y="3676"/>
                </a:lnTo>
                <a:lnTo>
                  <a:pt x="2411" y="3329"/>
                </a:lnTo>
                <a:lnTo>
                  <a:pt x="2411" y="3329"/>
                </a:lnTo>
                <a:cubicBezTo>
                  <a:pt x="2480" y="3096"/>
                  <a:pt x="2551" y="2863"/>
                  <a:pt x="2623" y="2631"/>
                </a:cubicBezTo>
                <a:lnTo>
                  <a:pt x="2623" y="2631"/>
                </a:lnTo>
                <a:cubicBezTo>
                  <a:pt x="3034" y="2572"/>
                  <a:pt x="3443" y="2492"/>
                  <a:pt x="3847" y="2392"/>
                </a:cubicBezTo>
                <a:close/>
                <a:moveTo>
                  <a:pt x="2294" y="3743"/>
                </a:moveTo>
                <a:lnTo>
                  <a:pt x="2725" y="3953"/>
                </a:lnTo>
                <a:lnTo>
                  <a:pt x="2725" y="3953"/>
                </a:lnTo>
                <a:cubicBezTo>
                  <a:pt x="2536" y="4078"/>
                  <a:pt x="2344" y="4199"/>
                  <a:pt x="2149" y="4315"/>
                </a:cubicBezTo>
                <a:lnTo>
                  <a:pt x="2149" y="4315"/>
                </a:lnTo>
                <a:cubicBezTo>
                  <a:pt x="2193" y="4124"/>
                  <a:pt x="2242" y="3933"/>
                  <a:pt x="2294" y="3743"/>
                </a:cubicBezTo>
                <a:close/>
                <a:moveTo>
                  <a:pt x="4221" y="3373"/>
                </a:moveTo>
                <a:lnTo>
                  <a:pt x="4221" y="3373"/>
                </a:lnTo>
                <a:cubicBezTo>
                  <a:pt x="4337" y="3701"/>
                  <a:pt x="4446" y="4033"/>
                  <a:pt x="4548" y="4367"/>
                </a:cubicBezTo>
                <a:lnTo>
                  <a:pt x="4548" y="4367"/>
                </a:lnTo>
                <a:lnTo>
                  <a:pt x="3562" y="3888"/>
                </a:lnTo>
                <a:lnTo>
                  <a:pt x="3562" y="3888"/>
                </a:lnTo>
                <a:cubicBezTo>
                  <a:pt x="3787" y="3723"/>
                  <a:pt x="4006" y="3551"/>
                  <a:pt x="4221" y="3373"/>
                </a:cubicBezTo>
                <a:close/>
                <a:moveTo>
                  <a:pt x="3061" y="1"/>
                </a:moveTo>
                <a:cubicBezTo>
                  <a:pt x="2975" y="1"/>
                  <a:pt x="2888" y="53"/>
                  <a:pt x="2856" y="151"/>
                </a:cubicBezTo>
                <a:cubicBezTo>
                  <a:pt x="2717" y="864"/>
                  <a:pt x="2507" y="1557"/>
                  <a:pt x="2293" y="2249"/>
                </a:cubicBezTo>
                <a:lnTo>
                  <a:pt x="2293" y="2249"/>
                </a:lnTo>
                <a:cubicBezTo>
                  <a:pt x="2036" y="2279"/>
                  <a:pt x="1777" y="2301"/>
                  <a:pt x="1516" y="2315"/>
                </a:cubicBezTo>
                <a:cubicBezTo>
                  <a:pt x="1310" y="2329"/>
                  <a:pt x="1104" y="2337"/>
                  <a:pt x="898" y="2337"/>
                </a:cubicBezTo>
                <a:cubicBezTo>
                  <a:pt x="692" y="2337"/>
                  <a:pt x="486" y="2329"/>
                  <a:pt x="280" y="2315"/>
                </a:cubicBezTo>
                <a:cubicBezTo>
                  <a:pt x="74" y="2329"/>
                  <a:pt x="1" y="2594"/>
                  <a:pt x="177" y="2712"/>
                </a:cubicBezTo>
                <a:lnTo>
                  <a:pt x="1902" y="3552"/>
                </a:lnTo>
                <a:lnTo>
                  <a:pt x="1902" y="3552"/>
                </a:lnTo>
                <a:cubicBezTo>
                  <a:pt x="1805" y="3902"/>
                  <a:pt x="1718" y="4254"/>
                  <a:pt x="1649" y="4610"/>
                </a:cubicBezTo>
                <a:cubicBezTo>
                  <a:pt x="1619" y="4728"/>
                  <a:pt x="1693" y="4846"/>
                  <a:pt x="1796" y="4875"/>
                </a:cubicBezTo>
                <a:cubicBezTo>
                  <a:pt x="1814" y="4880"/>
                  <a:pt x="1831" y="4882"/>
                  <a:pt x="1849" y="4882"/>
                </a:cubicBezTo>
                <a:cubicBezTo>
                  <a:pt x="1880" y="4882"/>
                  <a:pt x="1910" y="4875"/>
                  <a:pt x="1937" y="4863"/>
                </a:cubicBezTo>
                <a:lnTo>
                  <a:pt x="1937" y="4863"/>
                </a:lnTo>
                <a:cubicBezTo>
                  <a:pt x="1952" y="4867"/>
                  <a:pt x="1967" y="4869"/>
                  <a:pt x="1982" y="4869"/>
                </a:cubicBezTo>
                <a:cubicBezTo>
                  <a:pt x="2012" y="4869"/>
                  <a:pt x="2044" y="4862"/>
                  <a:pt x="2076" y="4846"/>
                </a:cubicBezTo>
                <a:cubicBezTo>
                  <a:pt x="2450" y="4636"/>
                  <a:pt x="2814" y="4410"/>
                  <a:pt x="3167" y="4169"/>
                </a:cubicBezTo>
                <a:lnTo>
                  <a:pt x="3167" y="4169"/>
                </a:lnTo>
                <a:lnTo>
                  <a:pt x="4769" y="4949"/>
                </a:lnTo>
                <a:cubicBezTo>
                  <a:pt x="4798" y="4962"/>
                  <a:pt x="4828" y="4968"/>
                  <a:pt x="4858" y="4968"/>
                </a:cubicBezTo>
                <a:cubicBezTo>
                  <a:pt x="4992" y="4968"/>
                  <a:pt x="5114" y="4843"/>
                  <a:pt x="5078" y="4699"/>
                </a:cubicBezTo>
                <a:cubicBezTo>
                  <a:pt x="4926" y="4153"/>
                  <a:pt x="4754" y="3613"/>
                  <a:pt x="4561" y="3080"/>
                </a:cubicBezTo>
                <a:lnTo>
                  <a:pt x="4561" y="3080"/>
                </a:lnTo>
                <a:cubicBezTo>
                  <a:pt x="5055" y="2643"/>
                  <a:pt x="5517" y="2171"/>
                  <a:pt x="5946" y="1667"/>
                </a:cubicBezTo>
                <a:cubicBezTo>
                  <a:pt x="6080" y="1521"/>
                  <a:pt x="5962" y="1314"/>
                  <a:pt x="5792" y="1314"/>
                </a:cubicBezTo>
                <a:cubicBezTo>
                  <a:pt x="5757" y="1314"/>
                  <a:pt x="5719" y="1323"/>
                  <a:pt x="5681" y="1343"/>
                </a:cubicBezTo>
                <a:cubicBezTo>
                  <a:pt x="5163" y="1562"/>
                  <a:pt x="4634" y="1747"/>
                  <a:pt x="4096" y="1895"/>
                </a:cubicBezTo>
                <a:lnTo>
                  <a:pt x="4096" y="1895"/>
                </a:lnTo>
                <a:cubicBezTo>
                  <a:pt x="3836" y="1287"/>
                  <a:pt x="3550" y="690"/>
                  <a:pt x="3238" y="107"/>
                </a:cubicBezTo>
                <a:cubicBezTo>
                  <a:pt x="3199" y="35"/>
                  <a:pt x="3130" y="1"/>
                  <a:pt x="306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txBox="1"/>
          <p:nvPr>
            <p:ph type="ctrTitle"/>
          </p:nvPr>
        </p:nvSpPr>
        <p:spPr>
          <a:xfrm>
            <a:off x="851675" y="1650525"/>
            <a:ext cx="3592800" cy="21672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6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4" name="Google Shape;14;p2"/>
          <p:cNvSpPr txBox="1"/>
          <p:nvPr>
            <p:ph idx="1" type="subTitle"/>
          </p:nvPr>
        </p:nvSpPr>
        <p:spPr>
          <a:xfrm>
            <a:off x="851675" y="4046000"/>
            <a:ext cx="3592800" cy="6612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5" name="Google Shape;15;p2"/>
          <p:cNvSpPr/>
          <p:nvPr/>
        </p:nvSpPr>
        <p:spPr>
          <a:xfrm>
            <a:off x="3222262" y="930210"/>
            <a:ext cx="408712" cy="334605"/>
          </a:xfrm>
          <a:custGeom>
            <a:rect b="b" l="l" r="r" t="t"/>
            <a:pathLst>
              <a:path extrusionOk="0" h="6109" w="7462">
                <a:moveTo>
                  <a:pt x="3574" y="863"/>
                </a:moveTo>
                <a:cubicBezTo>
                  <a:pt x="3628" y="1048"/>
                  <a:pt x="3678" y="1234"/>
                  <a:pt x="3725" y="1421"/>
                </a:cubicBezTo>
                <a:lnTo>
                  <a:pt x="3725" y="1421"/>
                </a:lnTo>
                <a:cubicBezTo>
                  <a:pt x="3604" y="1426"/>
                  <a:pt x="3483" y="1433"/>
                  <a:pt x="3362" y="1440"/>
                </a:cubicBezTo>
                <a:lnTo>
                  <a:pt x="3362" y="1440"/>
                </a:lnTo>
                <a:cubicBezTo>
                  <a:pt x="3434" y="1248"/>
                  <a:pt x="3505" y="1056"/>
                  <a:pt x="3574" y="863"/>
                </a:cubicBezTo>
                <a:close/>
                <a:moveTo>
                  <a:pt x="4651" y="1826"/>
                </a:moveTo>
                <a:cubicBezTo>
                  <a:pt x="4989" y="1826"/>
                  <a:pt x="5328" y="1835"/>
                  <a:pt x="5666" y="1851"/>
                </a:cubicBezTo>
                <a:cubicBezTo>
                  <a:pt x="5991" y="1870"/>
                  <a:pt x="6309" y="1894"/>
                  <a:pt x="6629" y="1924"/>
                </a:cubicBezTo>
                <a:lnTo>
                  <a:pt x="6629" y="1924"/>
                </a:lnTo>
                <a:cubicBezTo>
                  <a:pt x="5936" y="2417"/>
                  <a:pt x="5229" y="2897"/>
                  <a:pt x="4511" y="3360"/>
                </a:cubicBezTo>
                <a:lnTo>
                  <a:pt x="4511" y="3360"/>
                </a:lnTo>
                <a:cubicBezTo>
                  <a:pt x="4451" y="2846"/>
                  <a:pt x="4366" y="2336"/>
                  <a:pt x="4256" y="1830"/>
                </a:cubicBezTo>
                <a:lnTo>
                  <a:pt x="4256" y="1830"/>
                </a:lnTo>
                <a:cubicBezTo>
                  <a:pt x="4387" y="1828"/>
                  <a:pt x="4519" y="1826"/>
                  <a:pt x="4651" y="1826"/>
                </a:cubicBezTo>
                <a:close/>
                <a:moveTo>
                  <a:pt x="2721" y="1916"/>
                </a:moveTo>
                <a:cubicBezTo>
                  <a:pt x="2515" y="2437"/>
                  <a:pt x="2300" y="2954"/>
                  <a:pt x="2083" y="3470"/>
                </a:cubicBezTo>
                <a:lnTo>
                  <a:pt x="2083" y="3470"/>
                </a:lnTo>
                <a:lnTo>
                  <a:pt x="711" y="2201"/>
                </a:lnTo>
                <a:lnTo>
                  <a:pt x="711" y="2201"/>
                </a:lnTo>
                <a:cubicBezTo>
                  <a:pt x="1375" y="2074"/>
                  <a:pt x="2046" y="1979"/>
                  <a:pt x="2721" y="1916"/>
                </a:cubicBezTo>
                <a:close/>
                <a:moveTo>
                  <a:pt x="3824" y="1843"/>
                </a:moveTo>
                <a:cubicBezTo>
                  <a:pt x="3953" y="2428"/>
                  <a:pt x="4048" y="3021"/>
                  <a:pt x="4110" y="3617"/>
                </a:cubicBezTo>
                <a:lnTo>
                  <a:pt x="4110" y="3617"/>
                </a:lnTo>
                <a:cubicBezTo>
                  <a:pt x="3738" y="3852"/>
                  <a:pt x="3365" y="4083"/>
                  <a:pt x="2989" y="4309"/>
                </a:cubicBezTo>
                <a:lnTo>
                  <a:pt x="2989" y="4309"/>
                </a:lnTo>
                <a:lnTo>
                  <a:pt x="2422" y="3784"/>
                </a:lnTo>
                <a:lnTo>
                  <a:pt x="2422" y="3784"/>
                </a:lnTo>
                <a:cubicBezTo>
                  <a:pt x="2686" y="3151"/>
                  <a:pt x="2947" y="2517"/>
                  <a:pt x="3195" y="1877"/>
                </a:cubicBezTo>
                <a:lnTo>
                  <a:pt x="3195" y="1877"/>
                </a:lnTo>
                <a:cubicBezTo>
                  <a:pt x="3404" y="1863"/>
                  <a:pt x="3614" y="1851"/>
                  <a:pt x="3824" y="1843"/>
                </a:cubicBezTo>
                <a:close/>
                <a:moveTo>
                  <a:pt x="2249" y="4198"/>
                </a:moveTo>
                <a:lnTo>
                  <a:pt x="2612" y="4535"/>
                </a:lnTo>
                <a:lnTo>
                  <a:pt x="2612" y="4535"/>
                </a:lnTo>
                <a:cubicBezTo>
                  <a:pt x="2390" y="4666"/>
                  <a:pt x="2168" y="4794"/>
                  <a:pt x="1946" y="4921"/>
                </a:cubicBezTo>
                <a:lnTo>
                  <a:pt x="1946" y="4921"/>
                </a:lnTo>
                <a:cubicBezTo>
                  <a:pt x="2047" y="4680"/>
                  <a:pt x="2148" y="4439"/>
                  <a:pt x="2249" y="4198"/>
                </a:cubicBezTo>
                <a:close/>
                <a:moveTo>
                  <a:pt x="4151" y="4095"/>
                </a:moveTo>
                <a:lnTo>
                  <a:pt x="4151" y="4095"/>
                </a:lnTo>
                <a:cubicBezTo>
                  <a:pt x="4164" y="4264"/>
                  <a:pt x="4173" y="4434"/>
                  <a:pt x="4180" y="4603"/>
                </a:cubicBezTo>
                <a:cubicBezTo>
                  <a:pt x="4189" y="4874"/>
                  <a:pt x="4193" y="5145"/>
                  <a:pt x="4190" y="5420"/>
                </a:cubicBezTo>
                <a:lnTo>
                  <a:pt x="4190" y="5420"/>
                </a:lnTo>
                <a:lnTo>
                  <a:pt x="3316" y="4611"/>
                </a:lnTo>
                <a:lnTo>
                  <a:pt x="3316" y="4611"/>
                </a:lnTo>
                <a:cubicBezTo>
                  <a:pt x="3596" y="4442"/>
                  <a:pt x="3875" y="4270"/>
                  <a:pt x="4151" y="4095"/>
                </a:cubicBezTo>
                <a:close/>
                <a:moveTo>
                  <a:pt x="3571" y="1"/>
                </a:moveTo>
                <a:cubicBezTo>
                  <a:pt x="3485" y="1"/>
                  <a:pt x="3400" y="49"/>
                  <a:pt x="3370" y="144"/>
                </a:cubicBezTo>
                <a:cubicBezTo>
                  <a:pt x="3221" y="593"/>
                  <a:pt x="3061" y="1035"/>
                  <a:pt x="2893" y="1474"/>
                </a:cubicBezTo>
                <a:lnTo>
                  <a:pt x="2893" y="1474"/>
                </a:lnTo>
                <a:cubicBezTo>
                  <a:pt x="2507" y="1505"/>
                  <a:pt x="2122" y="1548"/>
                  <a:pt x="1737" y="1601"/>
                </a:cubicBezTo>
                <a:cubicBezTo>
                  <a:pt x="1222" y="1660"/>
                  <a:pt x="707" y="1748"/>
                  <a:pt x="206" y="1866"/>
                </a:cubicBezTo>
                <a:cubicBezTo>
                  <a:pt x="45" y="1910"/>
                  <a:pt x="0" y="2102"/>
                  <a:pt x="118" y="2219"/>
                </a:cubicBezTo>
                <a:lnTo>
                  <a:pt x="1909" y="3882"/>
                </a:lnTo>
                <a:lnTo>
                  <a:pt x="1909" y="3882"/>
                </a:lnTo>
                <a:cubicBezTo>
                  <a:pt x="1728" y="4308"/>
                  <a:pt x="1547" y="4734"/>
                  <a:pt x="1369" y="5163"/>
                </a:cubicBezTo>
                <a:cubicBezTo>
                  <a:pt x="1354" y="5280"/>
                  <a:pt x="1413" y="5398"/>
                  <a:pt x="1531" y="5427"/>
                </a:cubicBezTo>
                <a:cubicBezTo>
                  <a:pt x="1546" y="5432"/>
                  <a:pt x="1562" y="5434"/>
                  <a:pt x="1578" y="5434"/>
                </a:cubicBezTo>
                <a:cubicBezTo>
                  <a:pt x="1600" y="5434"/>
                  <a:pt x="1622" y="5430"/>
                  <a:pt x="1642" y="5423"/>
                </a:cubicBezTo>
                <a:lnTo>
                  <a:pt x="1642" y="5423"/>
                </a:lnTo>
                <a:cubicBezTo>
                  <a:pt x="1678" y="5456"/>
                  <a:pt x="1723" y="5476"/>
                  <a:pt x="1773" y="5476"/>
                </a:cubicBezTo>
                <a:cubicBezTo>
                  <a:pt x="1808" y="5476"/>
                  <a:pt x="1846" y="5466"/>
                  <a:pt x="1884" y="5442"/>
                </a:cubicBezTo>
                <a:cubicBezTo>
                  <a:pt x="2238" y="5246"/>
                  <a:pt x="2589" y="5044"/>
                  <a:pt x="2938" y="4837"/>
                </a:cubicBezTo>
                <a:lnTo>
                  <a:pt x="2938" y="4837"/>
                </a:lnTo>
                <a:lnTo>
                  <a:pt x="4239" y="6046"/>
                </a:lnTo>
                <a:cubicBezTo>
                  <a:pt x="4282" y="6089"/>
                  <a:pt x="4337" y="6109"/>
                  <a:pt x="4391" y="6109"/>
                </a:cubicBezTo>
                <a:cubicBezTo>
                  <a:pt x="4501" y="6109"/>
                  <a:pt x="4607" y="6027"/>
                  <a:pt x="4607" y="5898"/>
                </a:cubicBezTo>
                <a:cubicBezTo>
                  <a:pt x="4633" y="5207"/>
                  <a:pt x="4618" y="4518"/>
                  <a:pt x="4559" y="3835"/>
                </a:cubicBezTo>
                <a:lnTo>
                  <a:pt x="4559" y="3835"/>
                </a:lnTo>
                <a:cubicBezTo>
                  <a:pt x="5086" y="3496"/>
                  <a:pt x="5608" y="3148"/>
                  <a:pt x="6122" y="2793"/>
                </a:cubicBezTo>
                <a:cubicBezTo>
                  <a:pt x="6520" y="2514"/>
                  <a:pt x="6902" y="2234"/>
                  <a:pt x="7285" y="1954"/>
                </a:cubicBezTo>
                <a:cubicBezTo>
                  <a:pt x="7462" y="1851"/>
                  <a:pt x="7388" y="1572"/>
                  <a:pt x="7182" y="1557"/>
                </a:cubicBezTo>
                <a:cubicBezTo>
                  <a:pt x="6334" y="1454"/>
                  <a:pt x="5482" y="1402"/>
                  <a:pt x="4630" y="1402"/>
                </a:cubicBezTo>
                <a:cubicBezTo>
                  <a:pt x="4472" y="1402"/>
                  <a:pt x="4315" y="1404"/>
                  <a:pt x="4157" y="1407"/>
                </a:cubicBezTo>
                <a:lnTo>
                  <a:pt x="4157" y="1407"/>
                </a:lnTo>
                <a:cubicBezTo>
                  <a:pt x="4155" y="1398"/>
                  <a:pt x="4153" y="1389"/>
                  <a:pt x="4150" y="1380"/>
                </a:cubicBezTo>
                <a:cubicBezTo>
                  <a:pt x="4047" y="968"/>
                  <a:pt x="3915" y="556"/>
                  <a:pt x="3783" y="144"/>
                </a:cubicBezTo>
                <a:cubicBezTo>
                  <a:pt x="3746" y="49"/>
                  <a:pt x="3657" y="1"/>
                  <a:pt x="357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820589" y="619601"/>
            <a:ext cx="261314" cy="282700"/>
          </a:xfrm>
          <a:custGeom>
            <a:rect b="b" l="l" r="r" t="t"/>
            <a:pathLst>
              <a:path extrusionOk="0" h="3265" w="3018">
                <a:moveTo>
                  <a:pt x="1480" y="1"/>
                </a:moveTo>
                <a:cubicBezTo>
                  <a:pt x="1428" y="1"/>
                  <a:pt x="1377" y="34"/>
                  <a:pt x="1369" y="100"/>
                </a:cubicBezTo>
                <a:cubicBezTo>
                  <a:pt x="1355" y="586"/>
                  <a:pt x="1193" y="1204"/>
                  <a:pt x="692" y="1410"/>
                </a:cubicBezTo>
                <a:cubicBezTo>
                  <a:pt x="486" y="1498"/>
                  <a:pt x="236" y="1469"/>
                  <a:pt x="45" y="1572"/>
                </a:cubicBezTo>
                <a:cubicBezTo>
                  <a:pt x="30" y="1572"/>
                  <a:pt x="30" y="1572"/>
                  <a:pt x="30" y="1587"/>
                </a:cubicBezTo>
                <a:cubicBezTo>
                  <a:pt x="16" y="1601"/>
                  <a:pt x="1" y="1631"/>
                  <a:pt x="16" y="1646"/>
                </a:cubicBezTo>
                <a:cubicBezTo>
                  <a:pt x="16" y="1660"/>
                  <a:pt x="16" y="1660"/>
                  <a:pt x="16" y="1675"/>
                </a:cubicBezTo>
                <a:cubicBezTo>
                  <a:pt x="30" y="1690"/>
                  <a:pt x="30" y="1690"/>
                  <a:pt x="45" y="1690"/>
                </a:cubicBezTo>
                <a:lnTo>
                  <a:pt x="60" y="1690"/>
                </a:lnTo>
                <a:cubicBezTo>
                  <a:pt x="104" y="1704"/>
                  <a:pt x="148" y="1719"/>
                  <a:pt x="192" y="1734"/>
                </a:cubicBezTo>
                <a:cubicBezTo>
                  <a:pt x="413" y="1749"/>
                  <a:pt x="619" y="1807"/>
                  <a:pt x="810" y="1910"/>
                </a:cubicBezTo>
                <a:cubicBezTo>
                  <a:pt x="1237" y="2175"/>
                  <a:pt x="1355" y="2720"/>
                  <a:pt x="1384" y="3176"/>
                </a:cubicBezTo>
                <a:cubicBezTo>
                  <a:pt x="1392" y="3235"/>
                  <a:pt x="1436" y="3264"/>
                  <a:pt x="1482" y="3264"/>
                </a:cubicBezTo>
                <a:cubicBezTo>
                  <a:pt x="1528" y="3264"/>
                  <a:pt x="1575" y="3235"/>
                  <a:pt x="1590" y="3176"/>
                </a:cubicBezTo>
                <a:cubicBezTo>
                  <a:pt x="1605" y="2764"/>
                  <a:pt x="1708" y="2278"/>
                  <a:pt x="2046" y="1999"/>
                </a:cubicBezTo>
                <a:cubicBezTo>
                  <a:pt x="2282" y="1807"/>
                  <a:pt x="2620" y="1778"/>
                  <a:pt x="2900" y="1749"/>
                </a:cubicBezTo>
                <a:cubicBezTo>
                  <a:pt x="3018" y="1734"/>
                  <a:pt x="3018" y="1543"/>
                  <a:pt x="2900" y="1528"/>
                </a:cubicBezTo>
                <a:cubicBezTo>
                  <a:pt x="2606" y="1498"/>
                  <a:pt x="2282" y="1469"/>
                  <a:pt x="2061" y="1278"/>
                </a:cubicBezTo>
                <a:cubicBezTo>
                  <a:pt x="1708" y="998"/>
                  <a:pt x="1605" y="512"/>
                  <a:pt x="1590" y="100"/>
                </a:cubicBezTo>
                <a:cubicBezTo>
                  <a:pt x="1583" y="34"/>
                  <a:pt x="1531" y="1"/>
                  <a:pt x="148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0" name="Shape 80"/>
        <p:cNvGrpSpPr/>
        <p:nvPr/>
      </p:nvGrpSpPr>
      <p:grpSpPr>
        <a:xfrm>
          <a:off x="0" y="0"/>
          <a:ext cx="0" cy="0"/>
          <a:chOff x="0" y="0"/>
          <a:chExt cx="0" cy="0"/>
        </a:xfrm>
      </p:grpSpPr>
      <p:sp>
        <p:nvSpPr>
          <p:cNvPr id="81" name="Google Shape;81;p11"/>
          <p:cNvSpPr/>
          <p:nvPr/>
        </p:nvSpPr>
        <p:spPr>
          <a:xfrm rot="-3168675">
            <a:off x="4073645" y="302302"/>
            <a:ext cx="5970812" cy="578575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1"/>
          <p:cNvSpPr txBox="1"/>
          <p:nvPr>
            <p:ph hasCustomPrompt="1" type="title"/>
          </p:nvPr>
        </p:nvSpPr>
        <p:spPr>
          <a:xfrm>
            <a:off x="4572000" y="1515725"/>
            <a:ext cx="3852000" cy="1323600"/>
          </a:xfrm>
          <a:prstGeom prst="rect">
            <a:avLst/>
          </a:prstGeom>
        </p:spPr>
        <p:txBody>
          <a:bodyPr anchorCtr="0" anchor="ctr" bIns="91425" lIns="91425" spcFirstLastPara="1" rIns="91425" wrap="square" tIns="91425">
            <a:noAutofit/>
          </a:bodyPr>
          <a:lstStyle>
            <a:lvl1pPr lvl="0" algn="r">
              <a:spcBef>
                <a:spcPts val="0"/>
              </a:spcBef>
              <a:spcAft>
                <a:spcPts val="0"/>
              </a:spcAft>
              <a:buSzPts val="7000"/>
              <a:buNone/>
              <a:defRPr sz="7000"/>
            </a:lvl1pPr>
            <a:lvl2pPr lvl="1" algn="r">
              <a:spcBef>
                <a:spcPts val="0"/>
              </a:spcBef>
              <a:spcAft>
                <a:spcPts val="0"/>
              </a:spcAft>
              <a:buSzPts val="7000"/>
              <a:buNone/>
              <a:defRPr sz="7000"/>
            </a:lvl2pPr>
            <a:lvl3pPr lvl="2" algn="r">
              <a:spcBef>
                <a:spcPts val="0"/>
              </a:spcBef>
              <a:spcAft>
                <a:spcPts val="0"/>
              </a:spcAft>
              <a:buSzPts val="7000"/>
              <a:buNone/>
              <a:defRPr sz="7000"/>
            </a:lvl3pPr>
            <a:lvl4pPr lvl="3" algn="r">
              <a:spcBef>
                <a:spcPts val="0"/>
              </a:spcBef>
              <a:spcAft>
                <a:spcPts val="0"/>
              </a:spcAft>
              <a:buSzPts val="7000"/>
              <a:buNone/>
              <a:defRPr sz="7000"/>
            </a:lvl4pPr>
            <a:lvl5pPr lvl="4" algn="r">
              <a:spcBef>
                <a:spcPts val="0"/>
              </a:spcBef>
              <a:spcAft>
                <a:spcPts val="0"/>
              </a:spcAft>
              <a:buSzPts val="7000"/>
              <a:buNone/>
              <a:defRPr sz="7000"/>
            </a:lvl5pPr>
            <a:lvl6pPr lvl="5" algn="r">
              <a:spcBef>
                <a:spcPts val="0"/>
              </a:spcBef>
              <a:spcAft>
                <a:spcPts val="0"/>
              </a:spcAft>
              <a:buSzPts val="7000"/>
              <a:buNone/>
              <a:defRPr sz="7000"/>
            </a:lvl6pPr>
            <a:lvl7pPr lvl="6" algn="r">
              <a:spcBef>
                <a:spcPts val="0"/>
              </a:spcBef>
              <a:spcAft>
                <a:spcPts val="0"/>
              </a:spcAft>
              <a:buSzPts val="7000"/>
              <a:buNone/>
              <a:defRPr sz="7000"/>
            </a:lvl7pPr>
            <a:lvl8pPr lvl="7" algn="r">
              <a:spcBef>
                <a:spcPts val="0"/>
              </a:spcBef>
              <a:spcAft>
                <a:spcPts val="0"/>
              </a:spcAft>
              <a:buSzPts val="7000"/>
              <a:buNone/>
              <a:defRPr sz="7000"/>
            </a:lvl8pPr>
            <a:lvl9pPr lvl="8" algn="r">
              <a:spcBef>
                <a:spcPts val="0"/>
              </a:spcBef>
              <a:spcAft>
                <a:spcPts val="0"/>
              </a:spcAft>
              <a:buSzPts val="7000"/>
              <a:buNone/>
              <a:defRPr sz="7000"/>
            </a:lvl9pPr>
          </a:lstStyle>
          <a:p>
            <a:r>
              <a:t>xx%</a:t>
            </a:r>
          </a:p>
        </p:txBody>
      </p:sp>
      <p:sp>
        <p:nvSpPr>
          <p:cNvPr id="83" name="Google Shape;83;p11"/>
          <p:cNvSpPr txBox="1"/>
          <p:nvPr>
            <p:ph idx="1" type="subTitle"/>
          </p:nvPr>
        </p:nvSpPr>
        <p:spPr>
          <a:xfrm flipH="1">
            <a:off x="5370300" y="2710424"/>
            <a:ext cx="3053700" cy="7251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None/>
              <a:defRPr/>
            </a:lvl1pPr>
            <a:lvl2pPr lvl="1" rtl="0" algn="r">
              <a:lnSpc>
                <a:spcPct val="100000"/>
              </a:lnSpc>
              <a:spcBef>
                <a:spcPts val="1600"/>
              </a:spcBef>
              <a:spcAft>
                <a:spcPts val="0"/>
              </a:spcAft>
              <a:buNone/>
              <a:defRPr/>
            </a:lvl2pPr>
            <a:lvl3pPr lvl="2" rtl="0" algn="r">
              <a:lnSpc>
                <a:spcPct val="100000"/>
              </a:lnSpc>
              <a:spcBef>
                <a:spcPts val="1600"/>
              </a:spcBef>
              <a:spcAft>
                <a:spcPts val="0"/>
              </a:spcAft>
              <a:buNone/>
              <a:defRPr/>
            </a:lvl3pPr>
            <a:lvl4pPr lvl="3" rtl="0" algn="r">
              <a:lnSpc>
                <a:spcPct val="100000"/>
              </a:lnSpc>
              <a:spcBef>
                <a:spcPts val="1600"/>
              </a:spcBef>
              <a:spcAft>
                <a:spcPts val="0"/>
              </a:spcAft>
              <a:buNone/>
              <a:defRPr/>
            </a:lvl4pPr>
            <a:lvl5pPr lvl="4" rtl="0" algn="r">
              <a:lnSpc>
                <a:spcPct val="100000"/>
              </a:lnSpc>
              <a:spcBef>
                <a:spcPts val="1600"/>
              </a:spcBef>
              <a:spcAft>
                <a:spcPts val="0"/>
              </a:spcAft>
              <a:buNone/>
              <a:defRPr/>
            </a:lvl5pPr>
            <a:lvl6pPr lvl="5" rtl="0" algn="r">
              <a:lnSpc>
                <a:spcPct val="100000"/>
              </a:lnSpc>
              <a:spcBef>
                <a:spcPts val="1600"/>
              </a:spcBef>
              <a:spcAft>
                <a:spcPts val="0"/>
              </a:spcAft>
              <a:buNone/>
              <a:defRPr/>
            </a:lvl6pPr>
            <a:lvl7pPr lvl="6" rtl="0" algn="r">
              <a:lnSpc>
                <a:spcPct val="100000"/>
              </a:lnSpc>
              <a:spcBef>
                <a:spcPts val="1600"/>
              </a:spcBef>
              <a:spcAft>
                <a:spcPts val="0"/>
              </a:spcAft>
              <a:buNone/>
              <a:defRPr/>
            </a:lvl7pPr>
            <a:lvl8pPr lvl="7" rtl="0" algn="r">
              <a:lnSpc>
                <a:spcPct val="100000"/>
              </a:lnSpc>
              <a:spcBef>
                <a:spcPts val="1600"/>
              </a:spcBef>
              <a:spcAft>
                <a:spcPts val="0"/>
              </a:spcAft>
              <a:buNone/>
              <a:defRPr/>
            </a:lvl8pPr>
            <a:lvl9pPr lvl="8" rtl="0" algn="r">
              <a:lnSpc>
                <a:spcPct val="100000"/>
              </a:lnSpc>
              <a:spcBef>
                <a:spcPts val="1600"/>
              </a:spcBef>
              <a:spcAft>
                <a:spcPts val="1600"/>
              </a:spcAft>
              <a:buNone/>
              <a:defRPr/>
            </a:lvl9pPr>
          </a:lstStyle>
          <a:p/>
        </p:txBody>
      </p:sp>
      <p:sp>
        <p:nvSpPr>
          <p:cNvPr id="84" name="Google Shape;84;p11"/>
          <p:cNvSpPr/>
          <p:nvPr/>
        </p:nvSpPr>
        <p:spPr>
          <a:xfrm flipH="1">
            <a:off x="5560239" y="4258699"/>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1"/>
          <p:cNvSpPr/>
          <p:nvPr/>
        </p:nvSpPr>
        <p:spPr>
          <a:xfrm flipH="1" rot="-5923212">
            <a:off x="8067675" y="3980311"/>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1"/>
          <p:cNvSpPr/>
          <p:nvPr/>
        </p:nvSpPr>
        <p:spPr>
          <a:xfrm flipH="1">
            <a:off x="6872287" y="3781022"/>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1"/>
          <p:cNvSpPr/>
          <p:nvPr/>
        </p:nvSpPr>
        <p:spPr>
          <a:xfrm flipH="1">
            <a:off x="7960468" y="754001"/>
            <a:ext cx="251358" cy="276003"/>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1"/>
          <p:cNvSpPr/>
          <p:nvPr/>
        </p:nvSpPr>
        <p:spPr>
          <a:xfrm flipH="1" rot="3677161">
            <a:off x="6683640" y="1136873"/>
            <a:ext cx="177410" cy="170344"/>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1"/>
          <p:cNvSpPr/>
          <p:nvPr/>
        </p:nvSpPr>
        <p:spPr>
          <a:xfrm flipH="1">
            <a:off x="4318032" y="3900373"/>
            <a:ext cx="231846" cy="254600"/>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0" name="Shape 90"/>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spTree>
      <p:nvGrpSpPr>
        <p:cNvPr id="91" name="Shape 91"/>
        <p:cNvGrpSpPr/>
        <p:nvPr/>
      </p:nvGrpSpPr>
      <p:grpSpPr>
        <a:xfrm>
          <a:off x="0" y="0"/>
          <a:ext cx="0" cy="0"/>
          <a:chOff x="0" y="0"/>
          <a:chExt cx="0" cy="0"/>
        </a:xfrm>
      </p:grpSpPr>
      <p:sp>
        <p:nvSpPr>
          <p:cNvPr id="92" name="Google Shape;92;p13"/>
          <p:cNvSpPr txBox="1"/>
          <p:nvPr>
            <p:ph hasCustomPrompt="1" type="title"/>
          </p:nvPr>
        </p:nvSpPr>
        <p:spPr>
          <a:xfrm>
            <a:off x="1524000" y="1981200"/>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93" name="Google Shape;93;p13"/>
          <p:cNvSpPr txBox="1"/>
          <p:nvPr>
            <p:ph idx="1" type="subTitle"/>
          </p:nvPr>
        </p:nvSpPr>
        <p:spPr>
          <a:xfrm>
            <a:off x="723900" y="3048000"/>
            <a:ext cx="2486100" cy="3714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None/>
              <a:defRPr b="1" sz="2000"/>
            </a:lvl1pPr>
            <a:lvl2pPr lvl="1">
              <a:lnSpc>
                <a:spcPct val="100000"/>
              </a:lnSpc>
              <a:spcBef>
                <a:spcPts val="0"/>
              </a:spcBef>
              <a:spcAft>
                <a:spcPts val="0"/>
              </a:spcAft>
              <a:buNone/>
              <a:defRPr b="1" sz="2000"/>
            </a:lvl2pPr>
            <a:lvl3pPr lvl="2">
              <a:lnSpc>
                <a:spcPct val="100000"/>
              </a:lnSpc>
              <a:spcBef>
                <a:spcPts val="0"/>
              </a:spcBef>
              <a:spcAft>
                <a:spcPts val="0"/>
              </a:spcAft>
              <a:buNone/>
              <a:defRPr b="1" sz="2000"/>
            </a:lvl3pPr>
            <a:lvl4pPr lvl="3">
              <a:lnSpc>
                <a:spcPct val="100000"/>
              </a:lnSpc>
              <a:spcBef>
                <a:spcPts val="0"/>
              </a:spcBef>
              <a:spcAft>
                <a:spcPts val="0"/>
              </a:spcAft>
              <a:buNone/>
              <a:defRPr b="1" sz="2000"/>
            </a:lvl4pPr>
            <a:lvl5pPr lvl="4">
              <a:lnSpc>
                <a:spcPct val="100000"/>
              </a:lnSpc>
              <a:spcBef>
                <a:spcPts val="0"/>
              </a:spcBef>
              <a:spcAft>
                <a:spcPts val="0"/>
              </a:spcAft>
              <a:buNone/>
              <a:defRPr b="1" sz="2000"/>
            </a:lvl5pPr>
            <a:lvl6pPr lvl="5">
              <a:lnSpc>
                <a:spcPct val="100000"/>
              </a:lnSpc>
              <a:spcBef>
                <a:spcPts val="0"/>
              </a:spcBef>
              <a:spcAft>
                <a:spcPts val="0"/>
              </a:spcAft>
              <a:buNone/>
              <a:defRPr b="1" sz="2000"/>
            </a:lvl6pPr>
            <a:lvl7pPr lvl="6">
              <a:lnSpc>
                <a:spcPct val="100000"/>
              </a:lnSpc>
              <a:spcBef>
                <a:spcPts val="0"/>
              </a:spcBef>
              <a:spcAft>
                <a:spcPts val="0"/>
              </a:spcAft>
              <a:buNone/>
              <a:defRPr b="1" sz="2000"/>
            </a:lvl7pPr>
            <a:lvl8pPr lvl="7">
              <a:lnSpc>
                <a:spcPct val="100000"/>
              </a:lnSpc>
              <a:spcBef>
                <a:spcPts val="0"/>
              </a:spcBef>
              <a:spcAft>
                <a:spcPts val="0"/>
              </a:spcAft>
              <a:buNone/>
              <a:defRPr b="1" sz="2000"/>
            </a:lvl8pPr>
            <a:lvl9pPr lvl="8">
              <a:lnSpc>
                <a:spcPct val="100000"/>
              </a:lnSpc>
              <a:spcBef>
                <a:spcPts val="0"/>
              </a:spcBef>
              <a:spcAft>
                <a:spcPts val="0"/>
              </a:spcAft>
              <a:buNone/>
              <a:defRPr b="1" sz="2000"/>
            </a:lvl9pPr>
          </a:lstStyle>
          <a:p/>
        </p:txBody>
      </p:sp>
      <p:sp>
        <p:nvSpPr>
          <p:cNvPr id="94" name="Google Shape;94;p13"/>
          <p:cNvSpPr txBox="1"/>
          <p:nvPr>
            <p:ph idx="2" type="subTitle"/>
          </p:nvPr>
        </p:nvSpPr>
        <p:spPr>
          <a:xfrm>
            <a:off x="723900" y="3419450"/>
            <a:ext cx="2486100" cy="704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95" name="Google Shape;95;p13"/>
          <p:cNvSpPr txBox="1"/>
          <p:nvPr>
            <p:ph hasCustomPrompt="1" idx="3" type="title"/>
          </p:nvPr>
        </p:nvSpPr>
        <p:spPr>
          <a:xfrm>
            <a:off x="4129050" y="1981175"/>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96" name="Google Shape;96;p13"/>
          <p:cNvSpPr txBox="1"/>
          <p:nvPr>
            <p:ph idx="4" type="subTitle"/>
          </p:nvPr>
        </p:nvSpPr>
        <p:spPr>
          <a:xfrm>
            <a:off x="3328950" y="3047975"/>
            <a:ext cx="24861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97" name="Google Shape;97;p13"/>
          <p:cNvSpPr txBox="1"/>
          <p:nvPr>
            <p:ph idx="5" type="subTitle"/>
          </p:nvPr>
        </p:nvSpPr>
        <p:spPr>
          <a:xfrm>
            <a:off x="3328950" y="3419450"/>
            <a:ext cx="2486100" cy="704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98" name="Google Shape;98;p13"/>
          <p:cNvSpPr txBox="1"/>
          <p:nvPr>
            <p:ph hasCustomPrompt="1" idx="6" type="title"/>
          </p:nvPr>
        </p:nvSpPr>
        <p:spPr>
          <a:xfrm>
            <a:off x="6734100" y="1981175"/>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99" name="Google Shape;99;p13"/>
          <p:cNvSpPr txBox="1"/>
          <p:nvPr>
            <p:ph idx="7" type="subTitle"/>
          </p:nvPr>
        </p:nvSpPr>
        <p:spPr>
          <a:xfrm>
            <a:off x="5934000" y="3047975"/>
            <a:ext cx="24861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00" name="Google Shape;100;p13"/>
          <p:cNvSpPr txBox="1"/>
          <p:nvPr>
            <p:ph idx="8" type="subTitle"/>
          </p:nvPr>
        </p:nvSpPr>
        <p:spPr>
          <a:xfrm>
            <a:off x="5934000" y="3419450"/>
            <a:ext cx="2486100" cy="704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01" name="Google Shape;101;p13"/>
          <p:cNvSpPr txBox="1"/>
          <p:nvPr>
            <p:ph idx="9"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02" name="Google Shape;102;p13"/>
          <p:cNvSpPr/>
          <p:nvPr/>
        </p:nvSpPr>
        <p:spPr>
          <a:xfrm rot="8989027">
            <a:off x="7143630" y="-2063358"/>
            <a:ext cx="4604438" cy="4461729"/>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3"/>
          <p:cNvSpPr/>
          <p:nvPr/>
        </p:nvSpPr>
        <p:spPr>
          <a:xfrm rot="-5400000">
            <a:off x="8436208" y="1118466"/>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3"/>
          <p:cNvSpPr/>
          <p:nvPr/>
        </p:nvSpPr>
        <p:spPr>
          <a:xfrm rot="-6441584">
            <a:off x="2037917" y="4051480"/>
            <a:ext cx="4604309" cy="446160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3"/>
          <p:cNvSpPr/>
          <p:nvPr/>
        </p:nvSpPr>
        <p:spPr>
          <a:xfrm rot="-5400000">
            <a:off x="4421149" y="44664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3"/>
          <p:cNvSpPr/>
          <p:nvPr/>
        </p:nvSpPr>
        <p:spPr>
          <a:xfrm rot="-5400000">
            <a:off x="7883824" y="4020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CUSTOM_2">
    <p:spTree>
      <p:nvGrpSpPr>
        <p:cNvPr id="107" name="Shape 107"/>
        <p:cNvGrpSpPr/>
        <p:nvPr/>
      </p:nvGrpSpPr>
      <p:grpSpPr>
        <a:xfrm>
          <a:off x="0" y="0"/>
          <a:ext cx="0" cy="0"/>
          <a:chOff x="0" y="0"/>
          <a:chExt cx="0" cy="0"/>
        </a:xfrm>
      </p:grpSpPr>
      <p:sp>
        <p:nvSpPr>
          <p:cNvPr id="108" name="Google Shape;108;p14"/>
          <p:cNvSpPr txBox="1"/>
          <p:nvPr>
            <p:ph idx="1" type="subTitle"/>
          </p:nvPr>
        </p:nvSpPr>
        <p:spPr>
          <a:xfrm>
            <a:off x="996575" y="3352800"/>
            <a:ext cx="2041200" cy="2952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09" name="Google Shape;109;p14"/>
          <p:cNvSpPr txBox="1"/>
          <p:nvPr>
            <p:ph idx="2" type="subTitle"/>
          </p:nvPr>
        </p:nvSpPr>
        <p:spPr>
          <a:xfrm>
            <a:off x="996575" y="3648075"/>
            <a:ext cx="2041200" cy="933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sz="1600"/>
            </a:lvl2pPr>
            <a:lvl3pPr lvl="2" rtl="0">
              <a:lnSpc>
                <a:spcPct val="100000"/>
              </a:lnSpc>
              <a:spcBef>
                <a:spcPts val="1600"/>
              </a:spcBef>
              <a:spcAft>
                <a:spcPts val="0"/>
              </a:spcAft>
              <a:buNone/>
              <a:defRPr sz="1600"/>
            </a:lvl3pPr>
            <a:lvl4pPr lvl="3" rtl="0">
              <a:lnSpc>
                <a:spcPct val="100000"/>
              </a:lnSpc>
              <a:spcBef>
                <a:spcPts val="1600"/>
              </a:spcBef>
              <a:spcAft>
                <a:spcPts val="0"/>
              </a:spcAft>
              <a:buNone/>
              <a:defRPr sz="1600"/>
            </a:lvl4pPr>
            <a:lvl5pPr lvl="4" rtl="0">
              <a:lnSpc>
                <a:spcPct val="100000"/>
              </a:lnSpc>
              <a:spcBef>
                <a:spcPts val="1600"/>
              </a:spcBef>
              <a:spcAft>
                <a:spcPts val="0"/>
              </a:spcAft>
              <a:buNone/>
              <a:defRPr sz="1600"/>
            </a:lvl5pPr>
            <a:lvl6pPr lvl="5" rtl="0">
              <a:lnSpc>
                <a:spcPct val="100000"/>
              </a:lnSpc>
              <a:spcBef>
                <a:spcPts val="1600"/>
              </a:spcBef>
              <a:spcAft>
                <a:spcPts val="0"/>
              </a:spcAft>
              <a:buNone/>
              <a:defRPr sz="1600"/>
            </a:lvl6pPr>
            <a:lvl7pPr lvl="6" rtl="0">
              <a:lnSpc>
                <a:spcPct val="100000"/>
              </a:lnSpc>
              <a:spcBef>
                <a:spcPts val="1600"/>
              </a:spcBef>
              <a:spcAft>
                <a:spcPts val="0"/>
              </a:spcAft>
              <a:buNone/>
              <a:defRPr sz="1600"/>
            </a:lvl7pPr>
            <a:lvl8pPr lvl="7" rtl="0">
              <a:lnSpc>
                <a:spcPct val="100000"/>
              </a:lnSpc>
              <a:spcBef>
                <a:spcPts val="1600"/>
              </a:spcBef>
              <a:spcAft>
                <a:spcPts val="0"/>
              </a:spcAft>
              <a:buNone/>
              <a:defRPr sz="1600"/>
            </a:lvl8pPr>
            <a:lvl9pPr lvl="8" rtl="0">
              <a:lnSpc>
                <a:spcPct val="100000"/>
              </a:lnSpc>
              <a:spcBef>
                <a:spcPts val="1600"/>
              </a:spcBef>
              <a:spcAft>
                <a:spcPts val="1600"/>
              </a:spcAft>
              <a:buNone/>
              <a:defRPr sz="1600"/>
            </a:lvl9pPr>
          </a:lstStyle>
          <a:p/>
        </p:txBody>
      </p:sp>
      <p:sp>
        <p:nvSpPr>
          <p:cNvPr id="110" name="Google Shape;110;p14"/>
          <p:cNvSpPr txBox="1"/>
          <p:nvPr>
            <p:ph idx="3" type="subTitle"/>
          </p:nvPr>
        </p:nvSpPr>
        <p:spPr>
          <a:xfrm>
            <a:off x="3551400" y="3352800"/>
            <a:ext cx="2041200" cy="2952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11" name="Google Shape;111;p14"/>
          <p:cNvSpPr txBox="1"/>
          <p:nvPr>
            <p:ph idx="4" type="subTitle"/>
          </p:nvPr>
        </p:nvSpPr>
        <p:spPr>
          <a:xfrm>
            <a:off x="3551400" y="3648075"/>
            <a:ext cx="2041200" cy="933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sz="1600"/>
            </a:lvl2pPr>
            <a:lvl3pPr lvl="2" rtl="0">
              <a:lnSpc>
                <a:spcPct val="100000"/>
              </a:lnSpc>
              <a:spcBef>
                <a:spcPts val="1600"/>
              </a:spcBef>
              <a:spcAft>
                <a:spcPts val="0"/>
              </a:spcAft>
              <a:buNone/>
              <a:defRPr sz="1600"/>
            </a:lvl3pPr>
            <a:lvl4pPr lvl="3" rtl="0">
              <a:lnSpc>
                <a:spcPct val="100000"/>
              </a:lnSpc>
              <a:spcBef>
                <a:spcPts val="1600"/>
              </a:spcBef>
              <a:spcAft>
                <a:spcPts val="0"/>
              </a:spcAft>
              <a:buNone/>
              <a:defRPr sz="1600"/>
            </a:lvl4pPr>
            <a:lvl5pPr lvl="4" rtl="0">
              <a:lnSpc>
                <a:spcPct val="100000"/>
              </a:lnSpc>
              <a:spcBef>
                <a:spcPts val="1600"/>
              </a:spcBef>
              <a:spcAft>
                <a:spcPts val="0"/>
              </a:spcAft>
              <a:buNone/>
              <a:defRPr sz="1600"/>
            </a:lvl5pPr>
            <a:lvl6pPr lvl="5" rtl="0">
              <a:lnSpc>
                <a:spcPct val="100000"/>
              </a:lnSpc>
              <a:spcBef>
                <a:spcPts val="1600"/>
              </a:spcBef>
              <a:spcAft>
                <a:spcPts val="0"/>
              </a:spcAft>
              <a:buNone/>
              <a:defRPr sz="1600"/>
            </a:lvl6pPr>
            <a:lvl7pPr lvl="6" rtl="0">
              <a:lnSpc>
                <a:spcPct val="100000"/>
              </a:lnSpc>
              <a:spcBef>
                <a:spcPts val="1600"/>
              </a:spcBef>
              <a:spcAft>
                <a:spcPts val="0"/>
              </a:spcAft>
              <a:buNone/>
              <a:defRPr sz="1600"/>
            </a:lvl7pPr>
            <a:lvl8pPr lvl="7" rtl="0">
              <a:lnSpc>
                <a:spcPct val="100000"/>
              </a:lnSpc>
              <a:spcBef>
                <a:spcPts val="1600"/>
              </a:spcBef>
              <a:spcAft>
                <a:spcPts val="0"/>
              </a:spcAft>
              <a:buNone/>
              <a:defRPr sz="1600"/>
            </a:lvl8pPr>
            <a:lvl9pPr lvl="8" rtl="0">
              <a:lnSpc>
                <a:spcPct val="100000"/>
              </a:lnSpc>
              <a:spcBef>
                <a:spcPts val="1600"/>
              </a:spcBef>
              <a:spcAft>
                <a:spcPts val="1600"/>
              </a:spcAft>
              <a:buNone/>
              <a:defRPr sz="1600"/>
            </a:lvl9pPr>
          </a:lstStyle>
          <a:p/>
        </p:txBody>
      </p:sp>
      <p:sp>
        <p:nvSpPr>
          <p:cNvPr id="112" name="Google Shape;112;p14"/>
          <p:cNvSpPr txBox="1"/>
          <p:nvPr>
            <p:ph idx="5" type="subTitle"/>
          </p:nvPr>
        </p:nvSpPr>
        <p:spPr>
          <a:xfrm>
            <a:off x="6106225" y="3352800"/>
            <a:ext cx="2041200" cy="2952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13" name="Google Shape;113;p14"/>
          <p:cNvSpPr txBox="1"/>
          <p:nvPr>
            <p:ph idx="6" type="subTitle"/>
          </p:nvPr>
        </p:nvSpPr>
        <p:spPr>
          <a:xfrm>
            <a:off x="6106225" y="3648075"/>
            <a:ext cx="2041200" cy="933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sz="1600"/>
            </a:lvl2pPr>
            <a:lvl3pPr lvl="2" rtl="0">
              <a:lnSpc>
                <a:spcPct val="100000"/>
              </a:lnSpc>
              <a:spcBef>
                <a:spcPts val="1600"/>
              </a:spcBef>
              <a:spcAft>
                <a:spcPts val="0"/>
              </a:spcAft>
              <a:buNone/>
              <a:defRPr sz="1600"/>
            </a:lvl3pPr>
            <a:lvl4pPr lvl="3" rtl="0">
              <a:lnSpc>
                <a:spcPct val="100000"/>
              </a:lnSpc>
              <a:spcBef>
                <a:spcPts val="1600"/>
              </a:spcBef>
              <a:spcAft>
                <a:spcPts val="0"/>
              </a:spcAft>
              <a:buNone/>
              <a:defRPr sz="1600"/>
            </a:lvl4pPr>
            <a:lvl5pPr lvl="4" rtl="0">
              <a:lnSpc>
                <a:spcPct val="100000"/>
              </a:lnSpc>
              <a:spcBef>
                <a:spcPts val="1600"/>
              </a:spcBef>
              <a:spcAft>
                <a:spcPts val="0"/>
              </a:spcAft>
              <a:buNone/>
              <a:defRPr sz="1600"/>
            </a:lvl5pPr>
            <a:lvl6pPr lvl="5" rtl="0">
              <a:lnSpc>
                <a:spcPct val="100000"/>
              </a:lnSpc>
              <a:spcBef>
                <a:spcPts val="1600"/>
              </a:spcBef>
              <a:spcAft>
                <a:spcPts val="0"/>
              </a:spcAft>
              <a:buNone/>
              <a:defRPr sz="1600"/>
            </a:lvl6pPr>
            <a:lvl7pPr lvl="6" rtl="0">
              <a:lnSpc>
                <a:spcPct val="100000"/>
              </a:lnSpc>
              <a:spcBef>
                <a:spcPts val="1600"/>
              </a:spcBef>
              <a:spcAft>
                <a:spcPts val="0"/>
              </a:spcAft>
              <a:buNone/>
              <a:defRPr sz="1600"/>
            </a:lvl7pPr>
            <a:lvl8pPr lvl="7" rtl="0">
              <a:lnSpc>
                <a:spcPct val="100000"/>
              </a:lnSpc>
              <a:spcBef>
                <a:spcPts val="1600"/>
              </a:spcBef>
              <a:spcAft>
                <a:spcPts val="0"/>
              </a:spcAft>
              <a:buNone/>
              <a:defRPr sz="1600"/>
            </a:lvl8pPr>
            <a:lvl9pPr lvl="8" rtl="0">
              <a:lnSpc>
                <a:spcPct val="100000"/>
              </a:lnSpc>
              <a:spcBef>
                <a:spcPts val="1600"/>
              </a:spcBef>
              <a:spcAft>
                <a:spcPts val="1600"/>
              </a:spcAft>
              <a:buNone/>
              <a:defRPr sz="1600"/>
            </a:lvl9pPr>
          </a:lstStyle>
          <a:p/>
        </p:txBody>
      </p:sp>
      <p:sp>
        <p:nvSpPr>
          <p:cNvPr id="114" name="Google Shape;114;p14"/>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15" name="Google Shape;115;p14"/>
          <p:cNvSpPr/>
          <p:nvPr/>
        </p:nvSpPr>
        <p:spPr>
          <a:xfrm flipH="1">
            <a:off x="3124775" y="2326625"/>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4"/>
          <p:cNvSpPr/>
          <p:nvPr/>
        </p:nvSpPr>
        <p:spPr>
          <a:xfrm flipH="1">
            <a:off x="5679600" y="2326625"/>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4"/>
          <p:cNvSpPr/>
          <p:nvPr/>
        </p:nvSpPr>
        <p:spPr>
          <a:xfrm rot="-3394505">
            <a:off x="7426277" y="-2681541"/>
            <a:ext cx="4604387" cy="446168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4"/>
          <p:cNvSpPr/>
          <p:nvPr/>
        </p:nvSpPr>
        <p:spPr>
          <a:xfrm rot="-5400000">
            <a:off x="8605624" y="4020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4"/>
          <p:cNvSpPr/>
          <p:nvPr/>
        </p:nvSpPr>
        <p:spPr>
          <a:xfrm rot="-5400000">
            <a:off x="8109883" y="899491"/>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list">
  <p:cSld name="CUSTOM_1">
    <p:spTree>
      <p:nvGrpSpPr>
        <p:cNvPr id="120" name="Shape 120"/>
        <p:cNvGrpSpPr/>
        <p:nvPr/>
      </p:nvGrpSpPr>
      <p:grpSpPr>
        <a:xfrm>
          <a:off x="0" y="0"/>
          <a:ext cx="0" cy="0"/>
          <a:chOff x="0" y="0"/>
          <a:chExt cx="0" cy="0"/>
        </a:xfrm>
      </p:grpSpPr>
      <p:sp>
        <p:nvSpPr>
          <p:cNvPr id="121" name="Google Shape;121;p15"/>
          <p:cNvSpPr txBox="1"/>
          <p:nvPr>
            <p:ph idx="1" type="body"/>
          </p:nvPr>
        </p:nvSpPr>
        <p:spPr>
          <a:xfrm>
            <a:off x="720000" y="1990625"/>
            <a:ext cx="5622300" cy="2318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122" name="Google Shape;122;p15"/>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23" name="Google Shape;123;p15"/>
          <p:cNvSpPr/>
          <p:nvPr/>
        </p:nvSpPr>
        <p:spPr>
          <a:xfrm rot="1075877">
            <a:off x="6572993" y="96912"/>
            <a:ext cx="4802146" cy="465331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4" name="Google Shape;124;p15"/>
          <p:cNvGrpSpPr/>
          <p:nvPr/>
        </p:nvGrpSpPr>
        <p:grpSpPr>
          <a:xfrm flipH="1">
            <a:off x="7038455" y="953637"/>
            <a:ext cx="1501072" cy="2982610"/>
            <a:chOff x="7038455" y="953637"/>
            <a:chExt cx="1501072" cy="2982610"/>
          </a:xfrm>
        </p:grpSpPr>
        <p:sp>
          <p:nvSpPr>
            <p:cNvPr id="125" name="Google Shape;125;p15"/>
            <p:cNvSpPr/>
            <p:nvPr/>
          </p:nvSpPr>
          <p:spPr>
            <a:xfrm>
              <a:off x="8199901" y="953637"/>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5"/>
            <p:cNvSpPr/>
            <p:nvPr/>
          </p:nvSpPr>
          <p:spPr>
            <a:xfrm>
              <a:off x="7320068" y="1732624"/>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5"/>
            <p:cNvSpPr/>
            <p:nvPr/>
          </p:nvSpPr>
          <p:spPr>
            <a:xfrm>
              <a:off x="8022490" y="241466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5"/>
            <p:cNvSpPr/>
            <p:nvPr/>
          </p:nvSpPr>
          <p:spPr>
            <a:xfrm rot="5400000">
              <a:off x="7491627" y="3693023"/>
              <a:ext cx="231846" cy="254600"/>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5"/>
            <p:cNvSpPr/>
            <p:nvPr/>
          </p:nvSpPr>
          <p:spPr>
            <a:xfrm rot="5923212">
              <a:off x="7046074" y="3019980"/>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3">
    <p:spTree>
      <p:nvGrpSpPr>
        <p:cNvPr id="130" name="Shape 130"/>
        <p:cNvGrpSpPr/>
        <p:nvPr/>
      </p:nvGrpSpPr>
      <p:grpSpPr>
        <a:xfrm>
          <a:off x="0" y="0"/>
          <a:ext cx="0" cy="0"/>
          <a:chOff x="0" y="0"/>
          <a:chExt cx="0" cy="0"/>
        </a:xfrm>
      </p:grpSpPr>
      <p:sp>
        <p:nvSpPr>
          <p:cNvPr id="131" name="Google Shape;131;p16"/>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32" name="Google Shape;132;p16"/>
          <p:cNvSpPr/>
          <p:nvPr/>
        </p:nvSpPr>
        <p:spPr>
          <a:xfrm rot="-6441584">
            <a:off x="2037917" y="4051480"/>
            <a:ext cx="4604309" cy="446160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6"/>
          <p:cNvSpPr/>
          <p:nvPr/>
        </p:nvSpPr>
        <p:spPr>
          <a:xfrm rot="-5400000">
            <a:off x="4421149" y="44664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CUSTOM_3_1">
    <p:spTree>
      <p:nvGrpSpPr>
        <p:cNvPr id="134" name="Shape 134"/>
        <p:cNvGrpSpPr/>
        <p:nvPr/>
      </p:nvGrpSpPr>
      <p:grpSpPr>
        <a:xfrm>
          <a:off x="0" y="0"/>
          <a:ext cx="0" cy="0"/>
          <a:chOff x="0" y="0"/>
          <a:chExt cx="0" cy="0"/>
        </a:xfrm>
      </p:grpSpPr>
      <p:sp>
        <p:nvSpPr>
          <p:cNvPr id="135" name="Google Shape;135;p17"/>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36" name="Google Shape;136;p17"/>
          <p:cNvSpPr/>
          <p:nvPr/>
        </p:nvSpPr>
        <p:spPr>
          <a:xfrm rot="8989027">
            <a:off x="7143630" y="-2063358"/>
            <a:ext cx="4604438" cy="4461729"/>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7"/>
          <p:cNvSpPr/>
          <p:nvPr/>
        </p:nvSpPr>
        <p:spPr>
          <a:xfrm rot="-5400000">
            <a:off x="8436208" y="1118466"/>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7"/>
          <p:cNvSpPr/>
          <p:nvPr/>
        </p:nvSpPr>
        <p:spPr>
          <a:xfrm rot="-5400000">
            <a:off x="7883824" y="4020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3_1_4">
    <p:spTree>
      <p:nvGrpSpPr>
        <p:cNvPr id="139" name="Shape 139"/>
        <p:cNvGrpSpPr/>
        <p:nvPr/>
      </p:nvGrpSpPr>
      <p:grpSpPr>
        <a:xfrm>
          <a:off x="0" y="0"/>
          <a:ext cx="0" cy="0"/>
          <a:chOff x="0" y="0"/>
          <a:chExt cx="0" cy="0"/>
        </a:xfrm>
      </p:grpSpPr>
      <p:sp>
        <p:nvSpPr>
          <p:cNvPr id="140" name="Google Shape;140;p18"/>
          <p:cNvSpPr txBox="1"/>
          <p:nvPr>
            <p:ph idx="1" type="subTitle"/>
          </p:nvPr>
        </p:nvSpPr>
        <p:spPr>
          <a:xfrm>
            <a:off x="2147774" y="1754975"/>
            <a:ext cx="2152800" cy="3714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41" name="Google Shape;141;p18"/>
          <p:cNvSpPr txBox="1"/>
          <p:nvPr>
            <p:ph idx="2" type="subTitle"/>
          </p:nvPr>
        </p:nvSpPr>
        <p:spPr>
          <a:xfrm>
            <a:off x="2147774" y="2050250"/>
            <a:ext cx="2152800" cy="61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42" name="Google Shape;142;p18"/>
          <p:cNvSpPr txBox="1"/>
          <p:nvPr>
            <p:ph idx="3" type="subTitle"/>
          </p:nvPr>
        </p:nvSpPr>
        <p:spPr>
          <a:xfrm>
            <a:off x="5981549" y="1754975"/>
            <a:ext cx="2152800" cy="3714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43" name="Google Shape;143;p18"/>
          <p:cNvSpPr txBox="1"/>
          <p:nvPr>
            <p:ph idx="4" type="subTitle"/>
          </p:nvPr>
        </p:nvSpPr>
        <p:spPr>
          <a:xfrm>
            <a:off x="5981549" y="2050250"/>
            <a:ext cx="2152800" cy="61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44" name="Google Shape;144;p18"/>
          <p:cNvSpPr txBox="1"/>
          <p:nvPr>
            <p:ph idx="5" type="subTitle"/>
          </p:nvPr>
        </p:nvSpPr>
        <p:spPr>
          <a:xfrm>
            <a:off x="2147774" y="3298025"/>
            <a:ext cx="2152800" cy="3714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45" name="Google Shape;145;p18"/>
          <p:cNvSpPr txBox="1"/>
          <p:nvPr>
            <p:ph idx="6" type="subTitle"/>
          </p:nvPr>
        </p:nvSpPr>
        <p:spPr>
          <a:xfrm>
            <a:off x="2147774" y="3593300"/>
            <a:ext cx="2152800" cy="61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46" name="Google Shape;146;p18"/>
          <p:cNvSpPr txBox="1"/>
          <p:nvPr>
            <p:ph idx="7" type="subTitle"/>
          </p:nvPr>
        </p:nvSpPr>
        <p:spPr>
          <a:xfrm>
            <a:off x="5981549" y="3298025"/>
            <a:ext cx="2152800" cy="3714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47" name="Google Shape;147;p18"/>
          <p:cNvSpPr txBox="1"/>
          <p:nvPr>
            <p:ph idx="8" type="subTitle"/>
          </p:nvPr>
        </p:nvSpPr>
        <p:spPr>
          <a:xfrm>
            <a:off x="5981549" y="3593300"/>
            <a:ext cx="2152800" cy="612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48" name="Google Shape;148;p18"/>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149" name="Google Shape;149;p18"/>
          <p:cNvSpPr txBox="1"/>
          <p:nvPr>
            <p:ph hasCustomPrompt="1" idx="9" type="title"/>
          </p:nvPr>
        </p:nvSpPr>
        <p:spPr>
          <a:xfrm>
            <a:off x="1129800" y="1872938"/>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150" name="Google Shape;150;p18"/>
          <p:cNvSpPr txBox="1"/>
          <p:nvPr>
            <p:ph hasCustomPrompt="1" idx="13" type="title"/>
          </p:nvPr>
        </p:nvSpPr>
        <p:spPr>
          <a:xfrm>
            <a:off x="1129800" y="3414088"/>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151" name="Google Shape;151;p18"/>
          <p:cNvSpPr txBox="1"/>
          <p:nvPr>
            <p:ph hasCustomPrompt="1" idx="14" type="title"/>
          </p:nvPr>
        </p:nvSpPr>
        <p:spPr>
          <a:xfrm>
            <a:off x="4970675" y="1870013"/>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152" name="Google Shape;152;p18"/>
          <p:cNvSpPr txBox="1"/>
          <p:nvPr>
            <p:ph hasCustomPrompt="1" idx="15" type="title"/>
          </p:nvPr>
        </p:nvSpPr>
        <p:spPr>
          <a:xfrm>
            <a:off x="4970675" y="3411163"/>
            <a:ext cx="885900" cy="7047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4800"/>
              <a:buNone/>
              <a:defRPr sz="4800"/>
            </a:lvl1pPr>
            <a:lvl2pPr lvl="1" rtl="0" algn="ctr">
              <a:lnSpc>
                <a:spcPct val="100000"/>
              </a:lnSpc>
              <a:spcBef>
                <a:spcPts val="0"/>
              </a:spcBef>
              <a:spcAft>
                <a:spcPts val="0"/>
              </a:spcAft>
              <a:buSzPts val="4800"/>
              <a:buNone/>
              <a:defRPr sz="4800"/>
            </a:lvl2pPr>
            <a:lvl3pPr lvl="2" rtl="0" algn="ctr">
              <a:lnSpc>
                <a:spcPct val="100000"/>
              </a:lnSpc>
              <a:spcBef>
                <a:spcPts val="0"/>
              </a:spcBef>
              <a:spcAft>
                <a:spcPts val="0"/>
              </a:spcAft>
              <a:buSzPts val="4800"/>
              <a:buNone/>
              <a:defRPr sz="4800"/>
            </a:lvl3pPr>
            <a:lvl4pPr lvl="3" rtl="0" algn="ctr">
              <a:lnSpc>
                <a:spcPct val="100000"/>
              </a:lnSpc>
              <a:spcBef>
                <a:spcPts val="0"/>
              </a:spcBef>
              <a:spcAft>
                <a:spcPts val="0"/>
              </a:spcAft>
              <a:buSzPts val="4800"/>
              <a:buNone/>
              <a:defRPr sz="4800"/>
            </a:lvl4pPr>
            <a:lvl5pPr lvl="4" rtl="0" algn="ctr">
              <a:lnSpc>
                <a:spcPct val="100000"/>
              </a:lnSpc>
              <a:spcBef>
                <a:spcPts val="0"/>
              </a:spcBef>
              <a:spcAft>
                <a:spcPts val="0"/>
              </a:spcAft>
              <a:buSzPts val="4800"/>
              <a:buNone/>
              <a:defRPr sz="4800"/>
            </a:lvl5pPr>
            <a:lvl6pPr lvl="5" rtl="0" algn="ctr">
              <a:lnSpc>
                <a:spcPct val="100000"/>
              </a:lnSpc>
              <a:spcBef>
                <a:spcPts val="0"/>
              </a:spcBef>
              <a:spcAft>
                <a:spcPts val="0"/>
              </a:spcAft>
              <a:buSzPts val="4800"/>
              <a:buNone/>
              <a:defRPr sz="4800"/>
            </a:lvl6pPr>
            <a:lvl7pPr lvl="6" rtl="0" algn="ctr">
              <a:lnSpc>
                <a:spcPct val="100000"/>
              </a:lnSpc>
              <a:spcBef>
                <a:spcPts val="0"/>
              </a:spcBef>
              <a:spcAft>
                <a:spcPts val="0"/>
              </a:spcAft>
              <a:buSzPts val="4800"/>
              <a:buNone/>
              <a:defRPr sz="4800"/>
            </a:lvl7pPr>
            <a:lvl8pPr lvl="7" rtl="0" algn="ctr">
              <a:lnSpc>
                <a:spcPct val="100000"/>
              </a:lnSpc>
              <a:spcBef>
                <a:spcPts val="0"/>
              </a:spcBef>
              <a:spcAft>
                <a:spcPts val="0"/>
              </a:spcAft>
              <a:buSzPts val="4800"/>
              <a:buNone/>
              <a:defRPr sz="4800"/>
            </a:lvl8pPr>
            <a:lvl9pPr lvl="8" rtl="0" algn="ctr">
              <a:lnSpc>
                <a:spcPct val="100000"/>
              </a:lnSpc>
              <a:spcBef>
                <a:spcPts val="0"/>
              </a:spcBef>
              <a:spcAft>
                <a:spcPts val="0"/>
              </a:spcAft>
              <a:buSzPts val="4800"/>
              <a:buNone/>
              <a:defRPr sz="4800"/>
            </a:lvl9pPr>
          </a:lstStyle>
          <a:p>
            <a:r>
              <a:t>xx%</a:t>
            </a:r>
          </a:p>
        </p:txBody>
      </p:sp>
      <p:sp>
        <p:nvSpPr>
          <p:cNvPr id="153" name="Google Shape;153;p18"/>
          <p:cNvSpPr/>
          <p:nvPr/>
        </p:nvSpPr>
        <p:spPr>
          <a:xfrm rot="-4898808">
            <a:off x="6341856" y="-2782347"/>
            <a:ext cx="4604289" cy="446158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8"/>
          <p:cNvSpPr/>
          <p:nvPr/>
        </p:nvSpPr>
        <p:spPr>
          <a:xfrm rot="-5400000">
            <a:off x="7378624" y="550168"/>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8"/>
          <p:cNvSpPr/>
          <p:nvPr/>
        </p:nvSpPr>
        <p:spPr>
          <a:xfrm rot="-5400000">
            <a:off x="7968456" y="424896"/>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8"/>
          <p:cNvSpPr/>
          <p:nvPr/>
        </p:nvSpPr>
        <p:spPr>
          <a:xfrm>
            <a:off x="8312789" y="1014913"/>
            <a:ext cx="222422" cy="241747"/>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8"/>
          <p:cNvSpPr/>
          <p:nvPr/>
        </p:nvSpPr>
        <p:spPr>
          <a:xfrm rot="5400000">
            <a:off x="-1582212" y="4190155"/>
            <a:ext cx="4604422" cy="446171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4">
    <p:spTree>
      <p:nvGrpSpPr>
        <p:cNvPr id="158" name="Shape 158"/>
        <p:cNvGrpSpPr/>
        <p:nvPr/>
      </p:nvGrpSpPr>
      <p:grpSpPr>
        <a:xfrm>
          <a:off x="0" y="0"/>
          <a:ext cx="0" cy="0"/>
          <a:chOff x="0" y="0"/>
          <a:chExt cx="0" cy="0"/>
        </a:xfrm>
      </p:grpSpPr>
      <p:sp>
        <p:nvSpPr>
          <p:cNvPr id="159" name="Google Shape;159;p19"/>
          <p:cNvSpPr txBox="1"/>
          <p:nvPr>
            <p:ph idx="1" type="subTitle"/>
          </p:nvPr>
        </p:nvSpPr>
        <p:spPr>
          <a:xfrm>
            <a:off x="797700" y="209787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60" name="Google Shape;160;p19"/>
          <p:cNvSpPr txBox="1"/>
          <p:nvPr>
            <p:ph idx="2" type="subTitle"/>
          </p:nvPr>
        </p:nvSpPr>
        <p:spPr>
          <a:xfrm>
            <a:off x="797700" y="239315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61" name="Google Shape;161;p19"/>
          <p:cNvSpPr txBox="1"/>
          <p:nvPr>
            <p:ph idx="3" type="subTitle"/>
          </p:nvPr>
        </p:nvSpPr>
        <p:spPr>
          <a:xfrm>
            <a:off x="3402750" y="209787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62" name="Google Shape;162;p19"/>
          <p:cNvSpPr txBox="1"/>
          <p:nvPr>
            <p:ph idx="4" type="subTitle"/>
          </p:nvPr>
        </p:nvSpPr>
        <p:spPr>
          <a:xfrm>
            <a:off x="3402750" y="239315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63" name="Google Shape;163;p19"/>
          <p:cNvSpPr txBox="1"/>
          <p:nvPr>
            <p:ph idx="5" type="subTitle"/>
          </p:nvPr>
        </p:nvSpPr>
        <p:spPr>
          <a:xfrm>
            <a:off x="6007800" y="209787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64" name="Google Shape;164;p19"/>
          <p:cNvSpPr txBox="1"/>
          <p:nvPr>
            <p:ph idx="6" type="subTitle"/>
          </p:nvPr>
        </p:nvSpPr>
        <p:spPr>
          <a:xfrm>
            <a:off x="6007800" y="239315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65" name="Google Shape;165;p19"/>
          <p:cNvSpPr txBox="1"/>
          <p:nvPr>
            <p:ph idx="7" type="subTitle"/>
          </p:nvPr>
        </p:nvSpPr>
        <p:spPr>
          <a:xfrm>
            <a:off x="797700" y="378155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66" name="Google Shape;166;p19"/>
          <p:cNvSpPr txBox="1"/>
          <p:nvPr>
            <p:ph idx="8" type="subTitle"/>
          </p:nvPr>
        </p:nvSpPr>
        <p:spPr>
          <a:xfrm>
            <a:off x="797700" y="407683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67" name="Google Shape;167;p19"/>
          <p:cNvSpPr txBox="1"/>
          <p:nvPr>
            <p:ph idx="9" type="subTitle"/>
          </p:nvPr>
        </p:nvSpPr>
        <p:spPr>
          <a:xfrm>
            <a:off x="3402750" y="378155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68" name="Google Shape;168;p19"/>
          <p:cNvSpPr txBox="1"/>
          <p:nvPr>
            <p:ph idx="13" type="subTitle"/>
          </p:nvPr>
        </p:nvSpPr>
        <p:spPr>
          <a:xfrm>
            <a:off x="3402750" y="407683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69" name="Google Shape;169;p19"/>
          <p:cNvSpPr txBox="1"/>
          <p:nvPr>
            <p:ph idx="14" type="subTitle"/>
          </p:nvPr>
        </p:nvSpPr>
        <p:spPr>
          <a:xfrm>
            <a:off x="6007800" y="3781555"/>
            <a:ext cx="2338500" cy="3714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170" name="Google Shape;170;p19"/>
          <p:cNvSpPr txBox="1"/>
          <p:nvPr>
            <p:ph idx="15" type="subTitle"/>
          </p:nvPr>
        </p:nvSpPr>
        <p:spPr>
          <a:xfrm>
            <a:off x="6007800" y="4076830"/>
            <a:ext cx="2338500" cy="61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
        <p:nvSpPr>
          <p:cNvPr id="171" name="Google Shape;171;p19"/>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mall numbers">
  <p:cSld name="CUSTOM_5">
    <p:spTree>
      <p:nvGrpSpPr>
        <p:cNvPr id="172" name="Shape 172"/>
        <p:cNvGrpSpPr/>
        <p:nvPr/>
      </p:nvGrpSpPr>
      <p:grpSpPr>
        <a:xfrm>
          <a:off x="0" y="0"/>
          <a:ext cx="0" cy="0"/>
          <a:chOff x="0" y="0"/>
          <a:chExt cx="0" cy="0"/>
        </a:xfrm>
      </p:grpSpPr>
      <p:sp>
        <p:nvSpPr>
          <p:cNvPr id="173" name="Google Shape;173;p20"/>
          <p:cNvSpPr/>
          <p:nvPr/>
        </p:nvSpPr>
        <p:spPr>
          <a:xfrm rot="8100000">
            <a:off x="2850549" y="2220304"/>
            <a:ext cx="3442903" cy="333619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0"/>
          <p:cNvSpPr txBox="1"/>
          <p:nvPr>
            <p:ph hasCustomPrompt="1" type="title"/>
          </p:nvPr>
        </p:nvSpPr>
        <p:spPr>
          <a:xfrm>
            <a:off x="3474750" y="519050"/>
            <a:ext cx="2194500" cy="10095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6000"/>
              <a:buNone/>
              <a:defRPr sz="6000"/>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sp>
        <p:nvSpPr>
          <p:cNvPr id="175" name="Google Shape;175;p20"/>
          <p:cNvSpPr txBox="1"/>
          <p:nvPr>
            <p:ph idx="1" type="subTitle"/>
          </p:nvPr>
        </p:nvSpPr>
        <p:spPr>
          <a:xfrm>
            <a:off x="3474750" y="1342651"/>
            <a:ext cx="2194500" cy="438300"/>
          </a:xfrm>
          <a:prstGeom prst="rect">
            <a:avLst/>
          </a:prstGeom>
        </p:spPr>
        <p:txBody>
          <a:bodyPr anchorCtr="0" anchor="ctr" bIns="91425" lIns="91425" spcFirstLastPara="1" rIns="91425" wrap="square" tIns="91425">
            <a:noAutofit/>
          </a:bodyPr>
          <a:lstStyle>
            <a:lvl1pPr lvl="0" algn="ctr">
              <a:spcBef>
                <a:spcPts val="0"/>
              </a:spcBef>
              <a:spcAft>
                <a:spcPts val="0"/>
              </a:spcAft>
              <a:buNone/>
              <a:defRPr sz="1600"/>
            </a:lvl1pPr>
            <a:lvl2pPr lvl="1" algn="ctr">
              <a:spcBef>
                <a:spcPts val="0"/>
              </a:spcBef>
              <a:spcAft>
                <a:spcPts val="0"/>
              </a:spcAft>
              <a:buNone/>
              <a:defRPr sz="1600"/>
            </a:lvl2pPr>
            <a:lvl3pPr lvl="2" algn="ctr">
              <a:spcBef>
                <a:spcPts val="0"/>
              </a:spcBef>
              <a:spcAft>
                <a:spcPts val="0"/>
              </a:spcAft>
              <a:buNone/>
              <a:defRPr sz="1600"/>
            </a:lvl3pPr>
            <a:lvl4pPr lvl="3" algn="ctr">
              <a:spcBef>
                <a:spcPts val="0"/>
              </a:spcBef>
              <a:spcAft>
                <a:spcPts val="0"/>
              </a:spcAft>
              <a:buNone/>
              <a:defRPr sz="1600"/>
            </a:lvl4pPr>
            <a:lvl5pPr lvl="4" algn="ctr">
              <a:spcBef>
                <a:spcPts val="0"/>
              </a:spcBef>
              <a:spcAft>
                <a:spcPts val="0"/>
              </a:spcAft>
              <a:buNone/>
              <a:defRPr sz="1600"/>
            </a:lvl5pPr>
            <a:lvl6pPr lvl="5" algn="ctr">
              <a:spcBef>
                <a:spcPts val="0"/>
              </a:spcBef>
              <a:spcAft>
                <a:spcPts val="0"/>
              </a:spcAft>
              <a:buNone/>
              <a:defRPr sz="1600"/>
            </a:lvl6pPr>
            <a:lvl7pPr lvl="6" algn="ctr">
              <a:spcBef>
                <a:spcPts val="0"/>
              </a:spcBef>
              <a:spcAft>
                <a:spcPts val="0"/>
              </a:spcAft>
              <a:buNone/>
              <a:defRPr sz="1600"/>
            </a:lvl7pPr>
            <a:lvl8pPr lvl="7" algn="ctr">
              <a:spcBef>
                <a:spcPts val="0"/>
              </a:spcBef>
              <a:spcAft>
                <a:spcPts val="0"/>
              </a:spcAft>
              <a:buNone/>
              <a:defRPr sz="1600"/>
            </a:lvl8pPr>
            <a:lvl9pPr lvl="8" algn="ctr">
              <a:spcBef>
                <a:spcPts val="0"/>
              </a:spcBef>
              <a:spcAft>
                <a:spcPts val="0"/>
              </a:spcAft>
              <a:buNone/>
              <a:defRPr sz="1600"/>
            </a:lvl9pPr>
          </a:lstStyle>
          <a:p/>
        </p:txBody>
      </p:sp>
      <p:sp>
        <p:nvSpPr>
          <p:cNvPr id="176" name="Google Shape;176;p20"/>
          <p:cNvSpPr txBox="1"/>
          <p:nvPr>
            <p:ph hasCustomPrompt="1" idx="2" type="title"/>
          </p:nvPr>
        </p:nvSpPr>
        <p:spPr>
          <a:xfrm>
            <a:off x="720300" y="2650650"/>
            <a:ext cx="2194500" cy="1009500"/>
          </a:xfrm>
          <a:prstGeom prst="rect">
            <a:avLst/>
          </a:prstGeom>
        </p:spPr>
        <p:txBody>
          <a:bodyPr anchorCtr="0" anchor="ctr" bIns="91425" lIns="91425" spcFirstLastPara="1" rIns="91425" wrap="square" tIns="91425">
            <a:noAutofit/>
          </a:bodyPr>
          <a:lstStyle>
            <a:lvl1pPr lvl="0" rtl="0" algn="r">
              <a:spcBef>
                <a:spcPts val="0"/>
              </a:spcBef>
              <a:spcAft>
                <a:spcPts val="0"/>
              </a:spcAft>
              <a:buSzPts val="6000"/>
              <a:buNone/>
              <a:defRPr sz="6000"/>
            </a:lvl1pPr>
            <a:lvl2pPr lvl="1" rtl="0" algn="r">
              <a:spcBef>
                <a:spcPts val="0"/>
              </a:spcBef>
              <a:spcAft>
                <a:spcPts val="0"/>
              </a:spcAft>
              <a:buSzPts val="12000"/>
              <a:buNone/>
              <a:defRPr sz="12000"/>
            </a:lvl2pPr>
            <a:lvl3pPr lvl="2" rtl="0" algn="r">
              <a:spcBef>
                <a:spcPts val="0"/>
              </a:spcBef>
              <a:spcAft>
                <a:spcPts val="0"/>
              </a:spcAft>
              <a:buSzPts val="12000"/>
              <a:buNone/>
              <a:defRPr sz="12000"/>
            </a:lvl3pPr>
            <a:lvl4pPr lvl="3" rtl="0" algn="r">
              <a:spcBef>
                <a:spcPts val="0"/>
              </a:spcBef>
              <a:spcAft>
                <a:spcPts val="0"/>
              </a:spcAft>
              <a:buSzPts val="12000"/>
              <a:buNone/>
              <a:defRPr sz="12000"/>
            </a:lvl4pPr>
            <a:lvl5pPr lvl="4" rtl="0" algn="r">
              <a:spcBef>
                <a:spcPts val="0"/>
              </a:spcBef>
              <a:spcAft>
                <a:spcPts val="0"/>
              </a:spcAft>
              <a:buSzPts val="12000"/>
              <a:buNone/>
              <a:defRPr sz="12000"/>
            </a:lvl5pPr>
            <a:lvl6pPr lvl="5" rtl="0" algn="r">
              <a:spcBef>
                <a:spcPts val="0"/>
              </a:spcBef>
              <a:spcAft>
                <a:spcPts val="0"/>
              </a:spcAft>
              <a:buSzPts val="12000"/>
              <a:buNone/>
              <a:defRPr sz="12000"/>
            </a:lvl6pPr>
            <a:lvl7pPr lvl="6" rtl="0" algn="r">
              <a:spcBef>
                <a:spcPts val="0"/>
              </a:spcBef>
              <a:spcAft>
                <a:spcPts val="0"/>
              </a:spcAft>
              <a:buSzPts val="12000"/>
              <a:buNone/>
              <a:defRPr sz="12000"/>
            </a:lvl7pPr>
            <a:lvl8pPr lvl="7" rtl="0" algn="r">
              <a:spcBef>
                <a:spcPts val="0"/>
              </a:spcBef>
              <a:spcAft>
                <a:spcPts val="0"/>
              </a:spcAft>
              <a:buSzPts val="12000"/>
              <a:buNone/>
              <a:defRPr sz="12000"/>
            </a:lvl8pPr>
            <a:lvl9pPr lvl="8" rtl="0" algn="r">
              <a:spcBef>
                <a:spcPts val="0"/>
              </a:spcBef>
              <a:spcAft>
                <a:spcPts val="0"/>
              </a:spcAft>
              <a:buSzPts val="12000"/>
              <a:buNone/>
              <a:defRPr sz="12000"/>
            </a:lvl9pPr>
          </a:lstStyle>
          <a:p>
            <a:r>
              <a:t>xx%</a:t>
            </a:r>
          </a:p>
        </p:txBody>
      </p:sp>
      <p:sp>
        <p:nvSpPr>
          <p:cNvPr id="177" name="Google Shape;177;p20"/>
          <p:cNvSpPr txBox="1"/>
          <p:nvPr>
            <p:ph idx="3" type="subTitle"/>
          </p:nvPr>
        </p:nvSpPr>
        <p:spPr>
          <a:xfrm>
            <a:off x="720300" y="3472728"/>
            <a:ext cx="2194500" cy="438300"/>
          </a:xfrm>
          <a:prstGeom prst="rect">
            <a:avLst/>
          </a:prstGeom>
        </p:spPr>
        <p:txBody>
          <a:bodyPr anchorCtr="0" anchor="ctr" bIns="91425" lIns="91425" spcFirstLastPara="1" rIns="91425" wrap="square" tIns="91425">
            <a:noAutofit/>
          </a:bodyPr>
          <a:lstStyle>
            <a:lvl1pPr lvl="0" rtl="0" algn="r">
              <a:spcBef>
                <a:spcPts val="0"/>
              </a:spcBef>
              <a:spcAft>
                <a:spcPts val="0"/>
              </a:spcAft>
              <a:buNone/>
              <a:defRPr sz="1600"/>
            </a:lvl1pPr>
            <a:lvl2pPr lvl="1" rtl="0" algn="r">
              <a:spcBef>
                <a:spcPts val="0"/>
              </a:spcBef>
              <a:spcAft>
                <a:spcPts val="0"/>
              </a:spcAft>
              <a:buNone/>
              <a:defRPr sz="1600"/>
            </a:lvl2pPr>
            <a:lvl3pPr lvl="2" rtl="0" algn="r">
              <a:spcBef>
                <a:spcPts val="0"/>
              </a:spcBef>
              <a:spcAft>
                <a:spcPts val="0"/>
              </a:spcAft>
              <a:buNone/>
              <a:defRPr sz="1600"/>
            </a:lvl3pPr>
            <a:lvl4pPr lvl="3" rtl="0" algn="r">
              <a:spcBef>
                <a:spcPts val="0"/>
              </a:spcBef>
              <a:spcAft>
                <a:spcPts val="0"/>
              </a:spcAft>
              <a:buNone/>
              <a:defRPr sz="1600"/>
            </a:lvl4pPr>
            <a:lvl5pPr lvl="4" rtl="0" algn="r">
              <a:spcBef>
                <a:spcPts val="0"/>
              </a:spcBef>
              <a:spcAft>
                <a:spcPts val="0"/>
              </a:spcAft>
              <a:buNone/>
              <a:defRPr sz="1600"/>
            </a:lvl5pPr>
            <a:lvl6pPr lvl="5" rtl="0" algn="r">
              <a:spcBef>
                <a:spcPts val="0"/>
              </a:spcBef>
              <a:spcAft>
                <a:spcPts val="0"/>
              </a:spcAft>
              <a:buNone/>
              <a:defRPr sz="1600"/>
            </a:lvl6pPr>
            <a:lvl7pPr lvl="6" rtl="0" algn="r">
              <a:spcBef>
                <a:spcPts val="0"/>
              </a:spcBef>
              <a:spcAft>
                <a:spcPts val="0"/>
              </a:spcAft>
              <a:buNone/>
              <a:defRPr sz="1600"/>
            </a:lvl7pPr>
            <a:lvl8pPr lvl="7" rtl="0" algn="r">
              <a:spcBef>
                <a:spcPts val="0"/>
              </a:spcBef>
              <a:spcAft>
                <a:spcPts val="0"/>
              </a:spcAft>
              <a:buNone/>
              <a:defRPr sz="1600"/>
            </a:lvl8pPr>
            <a:lvl9pPr lvl="8" rtl="0" algn="r">
              <a:spcBef>
                <a:spcPts val="0"/>
              </a:spcBef>
              <a:spcAft>
                <a:spcPts val="0"/>
              </a:spcAft>
              <a:buNone/>
              <a:defRPr sz="1600"/>
            </a:lvl9pPr>
          </a:lstStyle>
          <a:p/>
        </p:txBody>
      </p:sp>
      <p:sp>
        <p:nvSpPr>
          <p:cNvPr id="178" name="Google Shape;178;p20"/>
          <p:cNvSpPr txBox="1"/>
          <p:nvPr>
            <p:ph hasCustomPrompt="1" idx="4" type="title"/>
          </p:nvPr>
        </p:nvSpPr>
        <p:spPr>
          <a:xfrm>
            <a:off x="6229350" y="2650650"/>
            <a:ext cx="2194500" cy="10095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lgn="l">
              <a:spcBef>
                <a:spcPts val="0"/>
              </a:spcBef>
              <a:spcAft>
                <a:spcPts val="0"/>
              </a:spcAft>
              <a:buSzPts val="12000"/>
              <a:buNone/>
              <a:defRPr sz="12000"/>
            </a:lvl2pPr>
            <a:lvl3pPr lvl="2" rtl="0" algn="l">
              <a:spcBef>
                <a:spcPts val="0"/>
              </a:spcBef>
              <a:spcAft>
                <a:spcPts val="0"/>
              </a:spcAft>
              <a:buSzPts val="12000"/>
              <a:buNone/>
              <a:defRPr sz="12000"/>
            </a:lvl3pPr>
            <a:lvl4pPr lvl="3" rtl="0" algn="l">
              <a:spcBef>
                <a:spcPts val="0"/>
              </a:spcBef>
              <a:spcAft>
                <a:spcPts val="0"/>
              </a:spcAft>
              <a:buSzPts val="12000"/>
              <a:buNone/>
              <a:defRPr sz="12000"/>
            </a:lvl4pPr>
            <a:lvl5pPr lvl="4" rtl="0" algn="l">
              <a:spcBef>
                <a:spcPts val="0"/>
              </a:spcBef>
              <a:spcAft>
                <a:spcPts val="0"/>
              </a:spcAft>
              <a:buSzPts val="12000"/>
              <a:buNone/>
              <a:defRPr sz="12000"/>
            </a:lvl5pPr>
            <a:lvl6pPr lvl="5" rtl="0" algn="l">
              <a:spcBef>
                <a:spcPts val="0"/>
              </a:spcBef>
              <a:spcAft>
                <a:spcPts val="0"/>
              </a:spcAft>
              <a:buSzPts val="12000"/>
              <a:buNone/>
              <a:defRPr sz="12000"/>
            </a:lvl6pPr>
            <a:lvl7pPr lvl="6" rtl="0" algn="l">
              <a:spcBef>
                <a:spcPts val="0"/>
              </a:spcBef>
              <a:spcAft>
                <a:spcPts val="0"/>
              </a:spcAft>
              <a:buSzPts val="12000"/>
              <a:buNone/>
              <a:defRPr sz="12000"/>
            </a:lvl7pPr>
            <a:lvl8pPr lvl="7" rtl="0" algn="l">
              <a:spcBef>
                <a:spcPts val="0"/>
              </a:spcBef>
              <a:spcAft>
                <a:spcPts val="0"/>
              </a:spcAft>
              <a:buSzPts val="12000"/>
              <a:buNone/>
              <a:defRPr sz="12000"/>
            </a:lvl8pPr>
            <a:lvl9pPr lvl="8" rtl="0" algn="l">
              <a:spcBef>
                <a:spcPts val="0"/>
              </a:spcBef>
              <a:spcAft>
                <a:spcPts val="0"/>
              </a:spcAft>
              <a:buSzPts val="12000"/>
              <a:buNone/>
              <a:defRPr sz="12000"/>
            </a:lvl9pPr>
          </a:lstStyle>
          <a:p>
            <a:r>
              <a:t>xx%</a:t>
            </a:r>
          </a:p>
        </p:txBody>
      </p:sp>
      <p:sp>
        <p:nvSpPr>
          <p:cNvPr id="179" name="Google Shape;179;p20"/>
          <p:cNvSpPr txBox="1"/>
          <p:nvPr>
            <p:ph idx="5" type="subTitle"/>
          </p:nvPr>
        </p:nvSpPr>
        <p:spPr>
          <a:xfrm>
            <a:off x="6229350" y="3472725"/>
            <a:ext cx="2194500" cy="4383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1600"/>
            </a:lvl1pPr>
            <a:lvl2pPr lvl="1" rtl="0">
              <a:spcBef>
                <a:spcPts val="0"/>
              </a:spcBef>
              <a:spcAft>
                <a:spcPts val="0"/>
              </a:spcAft>
              <a:buNone/>
              <a:defRPr sz="1600"/>
            </a:lvl2pPr>
            <a:lvl3pPr lvl="2" rtl="0">
              <a:spcBef>
                <a:spcPts val="0"/>
              </a:spcBef>
              <a:spcAft>
                <a:spcPts val="0"/>
              </a:spcAft>
              <a:buNone/>
              <a:defRPr sz="1600"/>
            </a:lvl3pPr>
            <a:lvl4pPr lvl="3" rtl="0">
              <a:spcBef>
                <a:spcPts val="0"/>
              </a:spcBef>
              <a:spcAft>
                <a:spcPts val="0"/>
              </a:spcAft>
              <a:buNone/>
              <a:defRPr sz="1600"/>
            </a:lvl4pPr>
            <a:lvl5pPr lvl="4" rtl="0">
              <a:spcBef>
                <a:spcPts val="0"/>
              </a:spcBef>
              <a:spcAft>
                <a:spcPts val="0"/>
              </a:spcAft>
              <a:buNone/>
              <a:defRPr sz="1600"/>
            </a:lvl5pPr>
            <a:lvl6pPr lvl="5" rtl="0">
              <a:spcBef>
                <a:spcPts val="0"/>
              </a:spcBef>
              <a:spcAft>
                <a:spcPts val="0"/>
              </a:spcAft>
              <a:buNone/>
              <a:defRPr sz="1600"/>
            </a:lvl6pPr>
            <a:lvl7pPr lvl="6" rtl="0">
              <a:spcBef>
                <a:spcPts val="0"/>
              </a:spcBef>
              <a:spcAft>
                <a:spcPts val="0"/>
              </a:spcAft>
              <a:buNone/>
              <a:defRPr sz="1600"/>
            </a:lvl7pPr>
            <a:lvl8pPr lvl="7" rtl="0">
              <a:spcBef>
                <a:spcPts val="0"/>
              </a:spcBef>
              <a:spcAft>
                <a:spcPts val="0"/>
              </a:spcAft>
              <a:buNone/>
              <a:defRPr sz="1600"/>
            </a:lvl8pPr>
            <a:lvl9pPr lvl="8" rtl="0">
              <a:spcBef>
                <a:spcPts val="0"/>
              </a:spcBef>
              <a:spcAft>
                <a:spcPts val="0"/>
              </a:spcAft>
              <a:buNone/>
              <a:defRPr sz="1600"/>
            </a:lvl9pPr>
          </a:lstStyle>
          <a:p/>
        </p:txBody>
      </p:sp>
      <p:sp>
        <p:nvSpPr>
          <p:cNvPr id="180" name="Google Shape;180;p20"/>
          <p:cNvSpPr/>
          <p:nvPr/>
        </p:nvSpPr>
        <p:spPr>
          <a:xfrm rot="-3274595">
            <a:off x="7309059" y="-1738491"/>
            <a:ext cx="3443009" cy="3336298"/>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0"/>
          <p:cNvSpPr/>
          <p:nvPr/>
        </p:nvSpPr>
        <p:spPr>
          <a:xfrm rot="-8100000">
            <a:off x="-1568411" y="-1765490"/>
            <a:ext cx="3442903" cy="333619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0"/>
          <p:cNvSpPr/>
          <p:nvPr/>
        </p:nvSpPr>
        <p:spPr>
          <a:xfrm flipH="1">
            <a:off x="418604" y="519049"/>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0"/>
          <p:cNvSpPr/>
          <p:nvPr/>
        </p:nvSpPr>
        <p:spPr>
          <a:xfrm flipH="1">
            <a:off x="631296" y="134266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0"/>
          <p:cNvSpPr/>
          <p:nvPr/>
        </p:nvSpPr>
        <p:spPr>
          <a:xfrm flipH="1" rot="-5923212">
            <a:off x="1273825" y="415268"/>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0"/>
          <p:cNvSpPr/>
          <p:nvPr/>
        </p:nvSpPr>
        <p:spPr>
          <a:xfrm flipH="1">
            <a:off x="8582829" y="1000974"/>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
          <p:cNvSpPr/>
          <p:nvPr/>
        </p:nvSpPr>
        <p:spPr>
          <a:xfrm flipH="1">
            <a:off x="7490458" y="215985"/>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0"/>
          <p:cNvSpPr/>
          <p:nvPr/>
        </p:nvSpPr>
        <p:spPr>
          <a:xfrm flipH="1" rot="-5923212">
            <a:off x="7942025" y="722580"/>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p:nvPr/>
        </p:nvSpPr>
        <p:spPr>
          <a:xfrm rot="7631325">
            <a:off x="-498355" y="607102"/>
            <a:ext cx="5970812" cy="578575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720000" y="2941425"/>
            <a:ext cx="3852000" cy="841800"/>
          </a:xfrm>
          <a:prstGeom prst="rect">
            <a:avLst/>
          </a:prstGeom>
        </p:spPr>
        <p:txBody>
          <a:bodyPr anchorCtr="0" anchor="ctr" bIns="91425" lIns="91425" spcFirstLastPara="1" rIns="91425" wrap="square" tIns="91425">
            <a:noAutofit/>
          </a:bodyPr>
          <a:lstStyle>
            <a:lvl1pPr lvl="0">
              <a:lnSpc>
                <a:spcPct val="100000"/>
              </a:lnSpc>
              <a:spcBef>
                <a:spcPts val="0"/>
              </a:spcBef>
              <a:spcAft>
                <a:spcPts val="0"/>
              </a:spcAft>
              <a:buSzPts val="4000"/>
              <a:buNone/>
              <a:defRPr sz="40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0" name="Google Shape;20;p3"/>
          <p:cNvSpPr txBox="1"/>
          <p:nvPr>
            <p:ph idx="1" type="subTitle"/>
          </p:nvPr>
        </p:nvSpPr>
        <p:spPr>
          <a:xfrm>
            <a:off x="720000" y="3686175"/>
            <a:ext cx="2523300" cy="762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None/>
              <a:defRPr/>
            </a:lvl1pPr>
            <a:lvl2pPr lvl="1">
              <a:lnSpc>
                <a:spcPct val="100000"/>
              </a:lnSpc>
              <a:spcBef>
                <a:spcPts val="1600"/>
              </a:spcBef>
              <a:spcAft>
                <a:spcPts val="0"/>
              </a:spcAft>
              <a:buNone/>
              <a:defRPr/>
            </a:lvl2pPr>
            <a:lvl3pPr lvl="2">
              <a:lnSpc>
                <a:spcPct val="100000"/>
              </a:lnSpc>
              <a:spcBef>
                <a:spcPts val="1600"/>
              </a:spcBef>
              <a:spcAft>
                <a:spcPts val="0"/>
              </a:spcAft>
              <a:buNone/>
              <a:defRPr/>
            </a:lvl3pPr>
            <a:lvl4pPr lvl="3">
              <a:lnSpc>
                <a:spcPct val="100000"/>
              </a:lnSpc>
              <a:spcBef>
                <a:spcPts val="1600"/>
              </a:spcBef>
              <a:spcAft>
                <a:spcPts val="0"/>
              </a:spcAft>
              <a:buNone/>
              <a:defRPr/>
            </a:lvl4pPr>
            <a:lvl5pPr lvl="4">
              <a:lnSpc>
                <a:spcPct val="100000"/>
              </a:lnSpc>
              <a:spcBef>
                <a:spcPts val="1600"/>
              </a:spcBef>
              <a:spcAft>
                <a:spcPts val="0"/>
              </a:spcAft>
              <a:buNone/>
              <a:defRPr/>
            </a:lvl5pPr>
            <a:lvl6pPr lvl="5">
              <a:lnSpc>
                <a:spcPct val="100000"/>
              </a:lnSpc>
              <a:spcBef>
                <a:spcPts val="1600"/>
              </a:spcBef>
              <a:spcAft>
                <a:spcPts val="0"/>
              </a:spcAft>
              <a:buNone/>
              <a:defRPr/>
            </a:lvl6pPr>
            <a:lvl7pPr lvl="6">
              <a:lnSpc>
                <a:spcPct val="100000"/>
              </a:lnSpc>
              <a:spcBef>
                <a:spcPts val="1600"/>
              </a:spcBef>
              <a:spcAft>
                <a:spcPts val="0"/>
              </a:spcAft>
              <a:buNone/>
              <a:defRPr/>
            </a:lvl7pPr>
            <a:lvl8pPr lvl="7">
              <a:lnSpc>
                <a:spcPct val="100000"/>
              </a:lnSpc>
              <a:spcBef>
                <a:spcPts val="1600"/>
              </a:spcBef>
              <a:spcAft>
                <a:spcPts val="0"/>
              </a:spcAft>
              <a:buNone/>
              <a:defRPr/>
            </a:lvl8pPr>
            <a:lvl9pPr lvl="8">
              <a:lnSpc>
                <a:spcPct val="100000"/>
              </a:lnSpc>
              <a:spcBef>
                <a:spcPts val="1600"/>
              </a:spcBef>
              <a:spcAft>
                <a:spcPts val="1600"/>
              </a:spcAft>
              <a:buNone/>
              <a:defRPr/>
            </a:lvl9pPr>
          </a:lstStyle>
          <a:p/>
        </p:txBody>
      </p:sp>
      <p:sp>
        <p:nvSpPr>
          <p:cNvPr id="21" name="Google Shape;21;p3"/>
          <p:cNvSpPr txBox="1"/>
          <p:nvPr>
            <p:ph hasCustomPrompt="1" idx="2" type="title"/>
          </p:nvPr>
        </p:nvSpPr>
        <p:spPr>
          <a:xfrm>
            <a:off x="829050" y="1860075"/>
            <a:ext cx="877800" cy="7620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5000"/>
              <a:buNone/>
              <a:defRPr sz="5000"/>
            </a:lvl1pPr>
            <a:lvl2pPr lvl="1" rtl="0">
              <a:lnSpc>
                <a:spcPct val="100000"/>
              </a:lnSpc>
              <a:spcBef>
                <a:spcPts val="0"/>
              </a:spcBef>
              <a:spcAft>
                <a:spcPts val="0"/>
              </a:spcAft>
              <a:buSzPts val="12000"/>
              <a:buNone/>
              <a:defRPr sz="12000"/>
            </a:lvl2pPr>
            <a:lvl3pPr lvl="2" rtl="0">
              <a:lnSpc>
                <a:spcPct val="100000"/>
              </a:lnSpc>
              <a:spcBef>
                <a:spcPts val="0"/>
              </a:spcBef>
              <a:spcAft>
                <a:spcPts val="0"/>
              </a:spcAft>
              <a:buSzPts val="12000"/>
              <a:buNone/>
              <a:defRPr sz="12000"/>
            </a:lvl3pPr>
            <a:lvl4pPr lvl="3" rtl="0">
              <a:lnSpc>
                <a:spcPct val="100000"/>
              </a:lnSpc>
              <a:spcBef>
                <a:spcPts val="0"/>
              </a:spcBef>
              <a:spcAft>
                <a:spcPts val="0"/>
              </a:spcAft>
              <a:buSzPts val="12000"/>
              <a:buNone/>
              <a:defRPr sz="12000"/>
            </a:lvl4pPr>
            <a:lvl5pPr lvl="4" rtl="0">
              <a:lnSpc>
                <a:spcPct val="100000"/>
              </a:lnSpc>
              <a:spcBef>
                <a:spcPts val="0"/>
              </a:spcBef>
              <a:spcAft>
                <a:spcPts val="0"/>
              </a:spcAft>
              <a:buSzPts val="12000"/>
              <a:buNone/>
              <a:defRPr sz="12000"/>
            </a:lvl5pPr>
            <a:lvl6pPr lvl="5" rtl="0">
              <a:lnSpc>
                <a:spcPct val="100000"/>
              </a:lnSpc>
              <a:spcBef>
                <a:spcPts val="0"/>
              </a:spcBef>
              <a:spcAft>
                <a:spcPts val="0"/>
              </a:spcAft>
              <a:buSzPts val="12000"/>
              <a:buNone/>
              <a:defRPr sz="12000"/>
            </a:lvl6pPr>
            <a:lvl7pPr lvl="6" rtl="0">
              <a:lnSpc>
                <a:spcPct val="100000"/>
              </a:lnSpc>
              <a:spcBef>
                <a:spcPts val="0"/>
              </a:spcBef>
              <a:spcAft>
                <a:spcPts val="0"/>
              </a:spcAft>
              <a:buSzPts val="12000"/>
              <a:buNone/>
              <a:defRPr sz="12000"/>
            </a:lvl7pPr>
            <a:lvl8pPr lvl="7" rtl="0">
              <a:lnSpc>
                <a:spcPct val="100000"/>
              </a:lnSpc>
              <a:spcBef>
                <a:spcPts val="0"/>
              </a:spcBef>
              <a:spcAft>
                <a:spcPts val="0"/>
              </a:spcAft>
              <a:buSzPts val="12000"/>
              <a:buNone/>
              <a:defRPr sz="12000"/>
            </a:lvl8pPr>
            <a:lvl9pPr lvl="8" rtl="0">
              <a:lnSpc>
                <a:spcPct val="100000"/>
              </a:lnSpc>
              <a:spcBef>
                <a:spcPts val="0"/>
              </a:spcBef>
              <a:spcAft>
                <a:spcPts val="0"/>
              </a:spcAft>
              <a:buSzPts val="12000"/>
              <a:buNone/>
              <a:defRPr sz="12000"/>
            </a:lvl9pPr>
          </a:lstStyle>
          <a:p>
            <a:r>
              <a:t>xx%</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2">
  <p:cSld name="CUSTOM_6">
    <p:spTree>
      <p:nvGrpSpPr>
        <p:cNvPr id="188" name="Shape 188"/>
        <p:cNvGrpSpPr/>
        <p:nvPr/>
      </p:nvGrpSpPr>
      <p:grpSpPr>
        <a:xfrm>
          <a:off x="0" y="0"/>
          <a:ext cx="0" cy="0"/>
          <a:chOff x="0" y="0"/>
          <a:chExt cx="0" cy="0"/>
        </a:xfrm>
      </p:grpSpPr>
      <p:sp>
        <p:nvSpPr>
          <p:cNvPr id="189" name="Google Shape;189;p21"/>
          <p:cNvSpPr/>
          <p:nvPr/>
        </p:nvSpPr>
        <p:spPr>
          <a:xfrm flipH="1" rot="-7631325">
            <a:off x="3671694" y="607102"/>
            <a:ext cx="5970812" cy="5785754"/>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1"/>
          <p:cNvSpPr txBox="1"/>
          <p:nvPr>
            <p:ph type="title"/>
          </p:nvPr>
        </p:nvSpPr>
        <p:spPr>
          <a:xfrm flipH="1">
            <a:off x="4572000" y="2941425"/>
            <a:ext cx="3852000" cy="841800"/>
          </a:xfrm>
          <a:prstGeom prst="rect">
            <a:avLst/>
          </a:prstGeom>
        </p:spPr>
        <p:txBody>
          <a:bodyPr anchorCtr="0" anchor="ctr" bIns="91425" lIns="91425" spcFirstLastPara="1" rIns="91425" wrap="square" tIns="91425">
            <a:noAutofit/>
          </a:bodyPr>
          <a:lstStyle>
            <a:lvl1pPr lvl="0" rtl="0" algn="r">
              <a:lnSpc>
                <a:spcPct val="100000"/>
              </a:lnSpc>
              <a:spcBef>
                <a:spcPts val="0"/>
              </a:spcBef>
              <a:spcAft>
                <a:spcPts val="0"/>
              </a:spcAft>
              <a:buSzPts val="4000"/>
              <a:buNone/>
              <a:defRPr sz="4000"/>
            </a:lvl1pPr>
            <a:lvl2pPr lvl="1" rtl="0" algn="r">
              <a:lnSpc>
                <a:spcPct val="100000"/>
              </a:lnSpc>
              <a:spcBef>
                <a:spcPts val="0"/>
              </a:spcBef>
              <a:spcAft>
                <a:spcPts val="0"/>
              </a:spcAft>
              <a:buSzPts val="3600"/>
              <a:buNone/>
              <a:defRPr sz="3600"/>
            </a:lvl2pPr>
            <a:lvl3pPr lvl="2" rtl="0" algn="r">
              <a:lnSpc>
                <a:spcPct val="100000"/>
              </a:lnSpc>
              <a:spcBef>
                <a:spcPts val="0"/>
              </a:spcBef>
              <a:spcAft>
                <a:spcPts val="0"/>
              </a:spcAft>
              <a:buSzPts val="3600"/>
              <a:buNone/>
              <a:defRPr sz="3600"/>
            </a:lvl3pPr>
            <a:lvl4pPr lvl="3" rtl="0" algn="r">
              <a:lnSpc>
                <a:spcPct val="100000"/>
              </a:lnSpc>
              <a:spcBef>
                <a:spcPts val="0"/>
              </a:spcBef>
              <a:spcAft>
                <a:spcPts val="0"/>
              </a:spcAft>
              <a:buSzPts val="3600"/>
              <a:buNone/>
              <a:defRPr sz="3600"/>
            </a:lvl4pPr>
            <a:lvl5pPr lvl="4" rtl="0" algn="r">
              <a:lnSpc>
                <a:spcPct val="100000"/>
              </a:lnSpc>
              <a:spcBef>
                <a:spcPts val="0"/>
              </a:spcBef>
              <a:spcAft>
                <a:spcPts val="0"/>
              </a:spcAft>
              <a:buSzPts val="3600"/>
              <a:buNone/>
              <a:defRPr sz="3600"/>
            </a:lvl5pPr>
            <a:lvl6pPr lvl="5" rtl="0" algn="r">
              <a:lnSpc>
                <a:spcPct val="100000"/>
              </a:lnSpc>
              <a:spcBef>
                <a:spcPts val="0"/>
              </a:spcBef>
              <a:spcAft>
                <a:spcPts val="0"/>
              </a:spcAft>
              <a:buSzPts val="3600"/>
              <a:buNone/>
              <a:defRPr sz="3600"/>
            </a:lvl6pPr>
            <a:lvl7pPr lvl="6" rtl="0" algn="r">
              <a:lnSpc>
                <a:spcPct val="100000"/>
              </a:lnSpc>
              <a:spcBef>
                <a:spcPts val="0"/>
              </a:spcBef>
              <a:spcAft>
                <a:spcPts val="0"/>
              </a:spcAft>
              <a:buSzPts val="3600"/>
              <a:buNone/>
              <a:defRPr sz="3600"/>
            </a:lvl7pPr>
            <a:lvl8pPr lvl="7" rtl="0" algn="r">
              <a:lnSpc>
                <a:spcPct val="100000"/>
              </a:lnSpc>
              <a:spcBef>
                <a:spcPts val="0"/>
              </a:spcBef>
              <a:spcAft>
                <a:spcPts val="0"/>
              </a:spcAft>
              <a:buSzPts val="3600"/>
              <a:buNone/>
              <a:defRPr sz="3600"/>
            </a:lvl8pPr>
            <a:lvl9pPr lvl="8" rtl="0" algn="r">
              <a:lnSpc>
                <a:spcPct val="100000"/>
              </a:lnSpc>
              <a:spcBef>
                <a:spcPts val="0"/>
              </a:spcBef>
              <a:spcAft>
                <a:spcPts val="0"/>
              </a:spcAft>
              <a:buSzPts val="3600"/>
              <a:buNone/>
              <a:defRPr sz="3600"/>
            </a:lvl9pPr>
          </a:lstStyle>
          <a:p/>
        </p:txBody>
      </p:sp>
      <p:sp>
        <p:nvSpPr>
          <p:cNvPr id="191" name="Google Shape;191;p21"/>
          <p:cNvSpPr txBox="1"/>
          <p:nvPr>
            <p:ph idx="1" type="subTitle"/>
          </p:nvPr>
        </p:nvSpPr>
        <p:spPr>
          <a:xfrm flipH="1">
            <a:off x="5900700" y="3686175"/>
            <a:ext cx="2523300" cy="7620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None/>
              <a:defRPr/>
            </a:lvl1pPr>
            <a:lvl2pPr lvl="1" rtl="0" algn="r">
              <a:lnSpc>
                <a:spcPct val="100000"/>
              </a:lnSpc>
              <a:spcBef>
                <a:spcPts val="1600"/>
              </a:spcBef>
              <a:spcAft>
                <a:spcPts val="0"/>
              </a:spcAft>
              <a:buNone/>
              <a:defRPr/>
            </a:lvl2pPr>
            <a:lvl3pPr lvl="2" rtl="0" algn="r">
              <a:lnSpc>
                <a:spcPct val="100000"/>
              </a:lnSpc>
              <a:spcBef>
                <a:spcPts val="1600"/>
              </a:spcBef>
              <a:spcAft>
                <a:spcPts val="0"/>
              </a:spcAft>
              <a:buNone/>
              <a:defRPr/>
            </a:lvl3pPr>
            <a:lvl4pPr lvl="3" rtl="0" algn="r">
              <a:lnSpc>
                <a:spcPct val="100000"/>
              </a:lnSpc>
              <a:spcBef>
                <a:spcPts val="1600"/>
              </a:spcBef>
              <a:spcAft>
                <a:spcPts val="0"/>
              </a:spcAft>
              <a:buNone/>
              <a:defRPr/>
            </a:lvl4pPr>
            <a:lvl5pPr lvl="4" rtl="0" algn="r">
              <a:lnSpc>
                <a:spcPct val="100000"/>
              </a:lnSpc>
              <a:spcBef>
                <a:spcPts val="1600"/>
              </a:spcBef>
              <a:spcAft>
                <a:spcPts val="0"/>
              </a:spcAft>
              <a:buNone/>
              <a:defRPr/>
            </a:lvl5pPr>
            <a:lvl6pPr lvl="5" rtl="0" algn="r">
              <a:lnSpc>
                <a:spcPct val="100000"/>
              </a:lnSpc>
              <a:spcBef>
                <a:spcPts val="1600"/>
              </a:spcBef>
              <a:spcAft>
                <a:spcPts val="0"/>
              </a:spcAft>
              <a:buNone/>
              <a:defRPr/>
            </a:lvl6pPr>
            <a:lvl7pPr lvl="6" rtl="0" algn="r">
              <a:lnSpc>
                <a:spcPct val="100000"/>
              </a:lnSpc>
              <a:spcBef>
                <a:spcPts val="1600"/>
              </a:spcBef>
              <a:spcAft>
                <a:spcPts val="0"/>
              </a:spcAft>
              <a:buNone/>
              <a:defRPr/>
            </a:lvl7pPr>
            <a:lvl8pPr lvl="7" rtl="0" algn="r">
              <a:lnSpc>
                <a:spcPct val="100000"/>
              </a:lnSpc>
              <a:spcBef>
                <a:spcPts val="1600"/>
              </a:spcBef>
              <a:spcAft>
                <a:spcPts val="0"/>
              </a:spcAft>
              <a:buNone/>
              <a:defRPr/>
            </a:lvl8pPr>
            <a:lvl9pPr lvl="8" rtl="0" algn="r">
              <a:lnSpc>
                <a:spcPct val="100000"/>
              </a:lnSpc>
              <a:spcBef>
                <a:spcPts val="1600"/>
              </a:spcBef>
              <a:spcAft>
                <a:spcPts val="1600"/>
              </a:spcAft>
              <a:buNone/>
              <a:defRPr/>
            </a:lvl9pPr>
          </a:lstStyle>
          <a:p/>
        </p:txBody>
      </p:sp>
      <p:sp>
        <p:nvSpPr>
          <p:cNvPr id="192" name="Google Shape;192;p21"/>
          <p:cNvSpPr txBox="1"/>
          <p:nvPr>
            <p:ph hasCustomPrompt="1" idx="2" type="title"/>
          </p:nvPr>
        </p:nvSpPr>
        <p:spPr>
          <a:xfrm flipH="1">
            <a:off x="7437300" y="1860075"/>
            <a:ext cx="877800" cy="7620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SzPts val="5000"/>
              <a:buNone/>
              <a:defRPr sz="5000"/>
            </a:lvl1pPr>
            <a:lvl2pPr lvl="1" rtl="0">
              <a:lnSpc>
                <a:spcPct val="100000"/>
              </a:lnSpc>
              <a:spcBef>
                <a:spcPts val="0"/>
              </a:spcBef>
              <a:spcAft>
                <a:spcPts val="0"/>
              </a:spcAft>
              <a:buSzPts val="12000"/>
              <a:buNone/>
              <a:defRPr sz="12000"/>
            </a:lvl2pPr>
            <a:lvl3pPr lvl="2" rtl="0">
              <a:lnSpc>
                <a:spcPct val="100000"/>
              </a:lnSpc>
              <a:spcBef>
                <a:spcPts val="0"/>
              </a:spcBef>
              <a:spcAft>
                <a:spcPts val="0"/>
              </a:spcAft>
              <a:buSzPts val="12000"/>
              <a:buNone/>
              <a:defRPr sz="12000"/>
            </a:lvl3pPr>
            <a:lvl4pPr lvl="3" rtl="0">
              <a:lnSpc>
                <a:spcPct val="100000"/>
              </a:lnSpc>
              <a:spcBef>
                <a:spcPts val="0"/>
              </a:spcBef>
              <a:spcAft>
                <a:spcPts val="0"/>
              </a:spcAft>
              <a:buSzPts val="12000"/>
              <a:buNone/>
              <a:defRPr sz="12000"/>
            </a:lvl4pPr>
            <a:lvl5pPr lvl="4" rtl="0">
              <a:lnSpc>
                <a:spcPct val="100000"/>
              </a:lnSpc>
              <a:spcBef>
                <a:spcPts val="0"/>
              </a:spcBef>
              <a:spcAft>
                <a:spcPts val="0"/>
              </a:spcAft>
              <a:buSzPts val="12000"/>
              <a:buNone/>
              <a:defRPr sz="12000"/>
            </a:lvl5pPr>
            <a:lvl6pPr lvl="5" rtl="0">
              <a:lnSpc>
                <a:spcPct val="100000"/>
              </a:lnSpc>
              <a:spcBef>
                <a:spcPts val="0"/>
              </a:spcBef>
              <a:spcAft>
                <a:spcPts val="0"/>
              </a:spcAft>
              <a:buSzPts val="12000"/>
              <a:buNone/>
              <a:defRPr sz="12000"/>
            </a:lvl6pPr>
            <a:lvl7pPr lvl="6" rtl="0">
              <a:lnSpc>
                <a:spcPct val="100000"/>
              </a:lnSpc>
              <a:spcBef>
                <a:spcPts val="0"/>
              </a:spcBef>
              <a:spcAft>
                <a:spcPts val="0"/>
              </a:spcAft>
              <a:buSzPts val="12000"/>
              <a:buNone/>
              <a:defRPr sz="12000"/>
            </a:lvl7pPr>
            <a:lvl8pPr lvl="7" rtl="0">
              <a:lnSpc>
                <a:spcPct val="100000"/>
              </a:lnSpc>
              <a:spcBef>
                <a:spcPts val="0"/>
              </a:spcBef>
              <a:spcAft>
                <a:spcPts val="0"/>
              </a:spcAft>
              <a:buSzPts val="12000"/>
              <a:buNone/>
              <a:defRPr sz="12000"/>
            </a:lvl8pPr>
            <a:lvl9pPr lvl="8" rtl="0">
              <a:lnSpc>
                <a:spcPct val="100000"/>
              </a:lnSpc>
              <a:spcBef>
                <a:spcPts val="0"/>
              </a:spcBef>
              <a:spcAft>
                <a:spcPts val="0"/>
              </a:spcAft>
              <a:buSzPts val="12000"/>
              <a:buNone/>
              <a:defRPr sz="12000"/>
            </a:lvl9pPr>
          </a:lstStyle>
          <a:p>
            <a:r>
              <a:t>xx%</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1">
  <p:cSld name="CUSTOM_10">
    <p:spTree>
      <p:nvGrpSpPr>
        <p:cNvPr id="193" name="Shape 193"/>
        <p:cNvGrpSpPr/>
        <p:nvPr/>
      </p:nvGrpSpPr>
      <p:grpSpPr>
        <a:xfrm>
          <a:off x="0" y="0"/>
          <a:ext cx="0" cy="0"/>
          <a:chOff x="0" y="0"/>
          <a:chExt cx="0" cy="0"/>
        </a:xfrm>
      </p:grpSpPr>
      <p:sp>
        <p:nvSpPr>
          <p:cNvPr id="194" name="Google Shape;194;p22"/>
          <p:cNvSpPr/>
          <p:nvPr/>
        </p:nvSpPr>
        <p:spPr>
          <a:xfrm flipH="1" rot="-2311645">
            <a:off x="-3255849" y="751767"/>
            <a:ext cx="7951705" cy="7705252"/>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2"/>
          <p:cNvSpPr/>
          <p:nvPr/>
        </p:nvSpPr>
        <p:spPr>
          <a:xfrm flipH="1" rot="-2891159">
            <a:off x="772567" y="831303"/>
            <a:ext cx="301686" cy="275998"/>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2"/>
          <p:cNvSpPr txBox="1"/>
          <p:nvPr>
            <p:ph idx="1" type="subTitle"/>
          </p:nvPr>
        </p:nvSpPr>
        <p:spPr>
          <a:xfrm>
            <a:off x="4751600" y="2237525"/>
            <a:ext cx="3665700" cy="18270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None/>
              <a:defRPr sz="2000"/>
            </a:lvl1pPr>
            <a:lvl2pPr lvl="1" rtl="0" algn="r">
              <a:spcBef>
                <a:spcPts val="1600"/>
              </a:spcBef>
              <a:spcAft>
                <a:spcPts val="0"/>
              </a:spcAft>
              <a:buNone/>
              <a:defRPr/>
            </a:lvl2pPr>
            <a:lvl3pPr lvl="2" rtl="0" algn="r">
              <a:spcBef>
                <a:spcPts val="1600"/>
              </a:spcBef>
              <a:spcAft>
                <a:spcPts val="0"/>
              </a:spcAft>
              <a:buNone/>
              <a:defRPr/>
            </a:lvl3pPr>
            <a:lvl4pPr lvl="3" rtl="0" algn="r">
              <a:spcBef>
                <a:spcPts val="1600"/>
              </a:spcBef>
              <a:spcAft>
                <a:spcPts val="0"/>
              </a:spcAft>
              <a:buNone/>
              <a:defRPr/>
            </a:lvl4pPr>
            <a:lvl5pPr lvl="4" rtl="0" algn="r">
              <a:spcBef>
                <a:spcPts val="1600"/>
              </a:spcBef>
              <a:spcAft>
                <a:spcPts val="0"/>
              </a:spcAft>
              <a:buNone/>
              <a:defRPr/>
            </a:lvl5pPr>
            <a:lvl6pPr lvl="5" rtl="0" algn="r">
              <a:spcBef>
                <a:spcPts val="1600"/>
              </a:spcBef>
              <a:spcAft>
                <a:spcPts val="0"/>
              </a:spcAft>
              <a:buNone/>
              <a:defRPr/>
            </a:lvl6pPr>
            <a:lvl7pPr lvl="6" rtl="0" algn="r">
              <a:spcBef>
                <a:spcPts val="1600"/>
              </a:spcBef>
              <a:spcAft>
                <a:spcPts val="0"/>
              </a:spcAft>
              <a:buNone/>
              <a:defRPr/>
            </a:lvl7pPr>
            <a:lvl8pPr lvl="7" rtl="0" algn="r">
              <a:spcBef>
                <a:spcPts val="1600"/>
              </a:spcBef>
              <a:spcAft>
                <a:spcPts val="0"/>
              </a:spcAft>
              <a:buNone/>
              <a:defRPr/>
            </a:lvl8pPr>
            <a:lvl9pPr lvl="8" rtl="0" algn="r">
              <a:spcBef>
                <a:spcPts val="1600"/>
              </a:spcBef>
              <a:spcAft>
                <a:spcPts val="1600"/>
              </a:spcAft>
              <a:buNone/>
              <a:defRPr/>
            </a:lvl9pPr>
          </a:lstStyle>
          <a:p/>
        </p:txBody>
      </p:sp>
      <p:sp>
        <p:nvSpPr>
          <p:cNvPr id="197" name="Google Shape;197;p22"/>
          <p:cNvSpPr txBox="1"/>
          <p:nvPr>
            <p:ph type="title"/>
          </p:nvPr>
        </p:nvSpPr>
        <p:spPr>
          <a:xfrm>
            <a:off x="4565300" y="463800"/>
            <a:ext cx="3852000" cy="10110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r">
              <a:spcBef>
                <a:spcPts val="0"/>
              </a:spcBef>
              <a:spcAft>
                <a:spcPts val="0"/>
              </a:spcAft>
              <a:buClr>
                <a:schemeClr val="dk1"/>
              </a:buClr>
              <a:buSzPts val="3400"/>
              <a:buNone/>
              <a:defRPr sz="3400">
                <a:solidFill>
                  <a:schemeClr val="dk1"/>
                </a:solidFill>
              </a:defRPr>
            </a:lvl2pPr>
            <a:lvl3pPr lvl="2" rtl="0" algn="r">
              <a:spcBef>
                <a:spcPts val="0"/>
              </a:spcBef>
              <a:spcAft>
                <a:spcPts val="0"/>
              </a:spcAft>
              <a:buClr>
                <a:schemeClr val="dk1"/>
              </a:buClr>
              <a:buSzPts val="3400"/>
              <a:buNone/>
              <a:defRPr sz="3400">
                <a:solidFill>
                  <a:schemeClr val="dk1"/>
                </a:solidFill>
              </a:defRPr>
            </a:lvl3pPr>
            <a:lvl4pPr lvl="3" rtl="0" algn="r">
              <a:spcBef>
                <a:spcPts val="0"/>
              </a:spcBef>
              <a:spcAft>
                <a:spcPts val="0"/>
              </a:spcAft>
              <a:buClr>
                <a:schemeClr val="dk1"/>
              </a:buClr>
              <a:buSzPts val="3400"/>
              <a:buNone/>
              <a:defRPr sz="3400">
                <a:solidFill>
                  <a:schemeClr val="dk1"/>
                </a:solidFill>
              </a:defRPr>
            </a:lvl4pPr>
            <a:lvl5pPr lvl="4" rtl="0" algn="r">
              <a:spcBef>
                <a:spcPts val="0"/>
              </a:spcBef>
              <a:spcAft>
                <a:spcPts val="0"/>
              </a:spcAft>
              <a:buClr>
                <a:schemeClr val="dk1"/>
              </a:buClr>
              <a:buSzPts val="3400"/>
              <a:buNone/>
              <a:defRPr sz="3400">
                <a:solidFill>
                  <a:schemeClr val="dk1"/>
                </a:solidFill>
              </a:defRPr>
            </a:lvl5pPr>
            <a:lvl6pPr lvl="5" rtl="0" algn="r">
              <a:spcBef>
                <a:spcPts val="0"/>
              </a:spcBef>
              <a:spcAft>
                <a:spcPts val="0"/>
              </a:spcAft>
              <a:buClr>
                <a:schemeClr val="dk1"/>
              </a:buClr>
              <a:buSzPts val="3400"/>
              <a:buNone/>
              <a:defRPr sz="3400">
                <a:solidFill>
                  <a:schemeClr val="dk1"/>
                </a:solidFill>
              </a:defRPr>
            </a:lvl6pPr>
            <a:lvl7pPr lvl="6" rtl="0" algn="r">
              <a:spcBef>
                <a:spcPts val="0"/>
              </a:spcBef>
              <a:spcAft>
                <a:spcPts val="0"/>
              </a:spcAft>
              <a:buClr>
                <a:schemeClr val="dk1"/>
              </a:buClr>
              <a:buSzPts val="3400"/>
              <a:buNone/>
              <a:defRPr sz="3400">
                <a:solidFill>
                  <a:schemeClr val="dk1"/>
                </a:solidFill>
              </a:defRPr>
            </a:lvl7pPr>
            <a:lvl8pPr lvl="7" rtl="0" algn="r">
              <a:spcBef>
                <a:spcPts val="0"/>
              </a:spcBef>
              <a:spcAft>
                <a:spcPts val="0"/>
              </a:spcAft>
              <a:buClr>
                <a:schemeClr val="dk1"/>
              </a:buClr>
              <a:buSzPts val="3400"/>
              <a:buNone/>
              <a:defRPr sz="3400">
                <a:solidFill>
                  <a:schemeClr val="dk1"/>
                </a:solidFill>
              </a:defRPr>
            </a:lvl8pPr>
            <a:lvl9pPr lvl="8" rtl="0" algn="r">
              <a:spcBef>
                <a:spcPts val="0"/>
              </a:spcBef>
              <a:spcAft>
                <a:spcPts val="0"/>
              </a:spcAft>
              <a:buClr>
                <a:schemeClr val="dk1"/>
              </a:buClr>
              <a:buSzPts val="3400"/>
              <a:buNone/>
              <a:defRPr sz="3400">
                <a:solidFill>
                  <a:schemeClr val="dk1"/>
                </a:solidFill>
              </a:defRPr>
            </a:lvl9pPr>
          </a:lstStyle>
          <a:p/>
        </p:txBody>
      </p:sp>
      <p:sp>
        <p:nvSpPr>
          <p:cNvPr id="198" name="Google Shape;198;p22"/>
          <p:cNvSpPr/>
          <p:nvPr/>
        </p:nvSpPr>
        <p:spPr>
          <a:xfrm flipH="1" rot="-2891159">
            <a:off x="4481493" y="3926957"/>
            <a:ext cx="177407"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2">
  <p:cSld name="CUSTOM_13">
    <p:spTree>
      <p:nvGrpSpPr>
        <p:cNvPr id="199" name="Shape 199"/>
        <p:cNvGrpSpPr/>
        <p:nvPr/>
      </p:nvGrpSpPr>
      <p:grpSpPr>
        <a:xfrm>
          <a:off x="0" y="0"/>
          <a:ext cx="0" cy="0"/>
          <a:chOff x="0" y="0"/>
          <a:chExt cx="0" cy="0"/>
        </a:xfrm>
      </p:grpSpPr>
      <p:sp>
        <p:nvSpPr>
          <p:cNvPr id="200" name="Google Shape;200;p23"/>
          <p:cNvSpPr/>
          <p:nvPr/>
        </p:nvSpPr>
        <p:spPr>
          <a:xfrm flipH="1" rot="10800000">
            <a:off x="5027022" y="-1632434"/>
            <a:ext cx="7951739" cy="770528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3"/>
          <p:cNvSpPr/>
          <p:nvPr/>
        </p:nvSpPr>
        <p:spPr>
          <a:xfrm flipH="1" rot="-3814398">
            <a:off x="-1681140" y="3636625"/>
            <a:ext cx="4802287" cy="4653446"/>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3"/>
          <p:cNvSpPr/>
          <p:nvPr/>
        </p:nvSpPr>
        <p:spPr>
          <a:xfrm flipH="1">
            <a:off x="1139454" y="4466399"/>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3"/>
          <p:cNvSpPr/>
          <p:nvPr/>
        </p:nvSpPr>
        <p:spPr>
          <a:xfrm flipH="1">
            <a:off x="2016458" y="460441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3"/>
          <p:cNvSpPr/>
          <p:nvPr/>
        </p:nvSpPr>
        <p:spPr>
          <a:xfrm flipH="1" rot="-5923212">
            <a:off x="372925" y="4095055"/>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3"/>
          <p:cNvSpPr txBox="1"/>
          <p:nvPr>
            <p:ph idx="1" type="subTitle"/>
          </p:nvPr>
        </p:nvSpPr>
        <p:spPr>
          <a:xfrm>
            <a:off x="720000" y="2237525"/>
            <a:ext cx="3556500" cy="146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20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206" name="Google Shape;206;p23"/>
          <p:cNvSpPr txBox="1"/>
          <p:nvPr>
            <p:ph type="title"/>
          </p:nvPr>
        </p:nvSpPr>
        <p:spPr>
          <a:xfrm>
            <a:off x="720000" y="463800"/>
            <a:ext cx="3852000" cy="1011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3">
  <p:cSld name="CUSTOM_17">
    <p:spTree>
      <p:nvGrpSpPr>
        <p:cNvPr id="207" name="Shape 207"/>
        <p:cNvGrpSpPr/>
        <p:nvPr/>
      </p:nvGrpSpPr>
      <p:grpSpPr>
        <a:xfrm>
          <a:off x="0" y="0"/>
          <a:ext cx="0" cy="0"/>
          <a:chOff x="0" y="0"/>
          <a:chExt cx="0" cy="0"/>
        </a:xfrm>
      </p:grpSpPr>
      <p:sp>
        <p:nvSpPr>
          <p:cNvPr id="208" name="Google Shape;208;p24"/>
          <p:cNvSpPr/>
          <p:nvPr/>
        </p:nvSpPr>
        <p:spPr>
          <a:xfrm flipH="1" rot="-8100000">
            <a:off x="4838488" y="-82135"/>
            <a:ext cx="7951951" cy="770549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4"/>
          <p:cNvSpPr/>
          <p:nvPr/>
        </p:nvSpPr>
        <p:spPr>
          <a:xfrm flipH="1">
            <a:off x="8273154" y="4373449"/>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4"/>
          <p:cNvSpPr/>
          <p:nvPr/>
        </p:nvSpPr>
        <p:spPr>
          <a:xfrm flipH="1">
            <a:off x="7903708" y="97986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24"/>
          <p:cNvSpPr/>
          <p:nvPr/>
        </p:nvSpPr>
        <p:spPr>
          <a:xfrm flipH="1" rot="-5923212">
            <a:off x="5045025" y="3843655"/>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4"/>
          <p:cNvSpPr txBox="1"/>
          <p:nvPr>
            <p:ph idx="1" type="subTitle"/>
          </p:nvPr>
        </p:nvSpPr>
        <p:spPr>
          <a:xfrm>
            <a:off x="720000" y="2237525"/>
            <a:ext cx="3556500" cy="1467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sz="20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213" name="Google Shape;213;p24"/>
          <p:cNvSpPr txBox="1"/>
          <p:nvPr>
            <p:ph type="title"/>
          </p:nvPr>
        </p:nvSpPr>
        <p:spPr>
          <a:xfrm>
            <a:off x="720000" y="463800"/>
            <a:ext cx="3852000" cy="1011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12">
    <p:spTree>
      <p:nvGrpSpPr>
        <p:cNvPr id="214" name="Shape 214"/>
        <p:cNvGrpSpPr/>
        <p:nvPr/>
      </p:nvGrpSpPr>
      <p:grpSpPr>
        <a:xfrm>
          <a:off x="0" y="0"/>
          <a:ext cx="0" cy="0"/>
          <a:chOff x="0" y="0"/>
          <a:chExt cx="0" cy="0"/>
        </a:xfrm>
      </p:grpSpPr>
      <p:sp>
        <p:nvSpPr>
          <p:cNvPr id="215" name="Google Shape;215;p25"/>
          <p:cNvSpPr/>
          <p:nvPr/>
        </p:nvSpPr>
        <p:spPr>
          <a:xfrm flipH="1" rot="-8700054">
            <a:off x="4789364" y="-701522"/>
            <a:ext cx="7951560" cy="7705111"/>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5"/>
          <p:cNvSpPr txBox="1"/>
          <p:nvPr>
            <p:ph idx="1" type="subTitle"/>
          </p:nvPr>
        </p:nvSpPr>
        <p:spPr>
          <a:xfrm>
            <a:off x="720000" y="1987974"/>
            <a:ext cx="3665700" cy="950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a:lvl1pPr>
            <a:lvl2pPr lvl="1" rtl="0" algn="r">
              <a:spcBef>
                <a:spcPts val="0"/>
              </a:spcBef>
              <a:spcAft>
                <a:spcPts val="0"/>
              </a:spcAft>
              <a:buNone/>
              <a:defRPr/>
            </a:lvl2pPr>
            <a:lvl3pPr lvl="2" rtl="0" algn="r">
              <a:spcBef>
                <a:spcPts val="0"/>
              </a:spcBef>
              <a:spcAft>
                <a:spcPts val="0"/>
              </a:spcAft>
              <a:buNone/>
              <a:defRPr/>
            </a:lvl3pPr>
            <a:lvl4pPr lvl="3" rtl="0" algn="r">
              <a:spcBef>
                <a:spcPts val="0"/>
              </a:spcBef>
              <a:spcAft>
                <a:spcPts val="0"/>
              </a:spcAft>
              <a:buNone/>
              <a:defRPr/>
            </a:lvl4pPr>
            <a:lvl5pPr lvl="4" rtl="0" algn="r">
              <a:spcBef>
                <a:spcPts val="0"/>
              </a:spcBef>
              <a:spcAft>
                <a:spcPts val="0"/>
              </a:spcAft>
              <a:buNone/>
              <a:defRPr/>
            </a:lvl5pPr>
            <a:lvl6pPr lvl="5" rtl="0" algn="r">
              <a:spcBef>
                <a:spcPts val="0"/>
              </a:spcBef>
              <a:spcAft>
                <a:spcPts val="0"/>
              </a:spcAft>
              <a:buNone/>
              <a:defRPr/>
            </a:lvl6pPr>
            <a:lvl7pPr lvl="6" rtl="0" algn="r">
              <a:spcBef>
                <a:spcPts val="0"/>
              </a:spcBef>
              <a:spcAft>
                <a:spcPts val="0"/>
              </a:spcAft>
              <a:buNone/>
              <a:defRPr/>
            </a:lvl7pPr>
            <a:lvl8pPr lvl="7" rtl="0" algn="r">
              <a:spcBef>
                <a:spcPts val="0"/>
              </a:spcBef>
              <a:spcAft>
                <a:spcPts val="0"/>
              </a:spcAft>
              <a:buNone/>
              <a:defRPr/>
            </a:lvl8pPr>
            <a:lvl9pPr lvl="8" rtl="0" algn="r">
              <a:spcBef>
                <a:spcPts val="0"/>
              </a:spcBef>
              <a:spcAft>
                <a:spcPts val="0"/>
              </a:spcAft>
              <a:buNone/>
              <a:defRPr/>
            </a:lvl9pPr>
          </a:lstStyle>
          <a:p/>
        </p:txBody>
      </p:sp>
      <p:sp>
        <p:nvSpPr>
          <p:cNvPr id="217" name="Google Shape;217;p25"/>
          <p:cNvSpPr txBox="1"/>
          <p:nvPr>
            <p:ph type="title"/>
          </p:nvPr>
        </p:nvSpPr>
        <p:spPr>
          <a:xfrm>
            <a:off x="720000" y="924174"/>
            <a:ext cx="3654600" cy="10983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218" name="Google Shape;218;p25"/>
          <p:cNvSpPr txBox="1"/>
          <p:nvPr/>
        </p:nvSpPr>
        <p:spPr>
          <a:xfrm>
            <a:off x="720000" y="3530950"/>
            <a:ext cx="3852000" cy="8172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300"/>
              </a:spcBef>
              <a:spcAft>
                <a:spcPts val="0"/>
              </a:spcAft>
              <a:buNone/>
            </a:pPr>
            <a:r>
              <a:rPr lang="en">
                <a:solidFill>
                  <a:schemeClr val="dk1"/>
                </a:solidFill>
                <a:latin typeface="Barlow"/>
                <a:ea typeface="Barlow"/>
                <a:cs typeface="Barlow"/>
                <a:sym typeface="Barlow"/>
              </a:rPr>
              <a:t>CREDITS: This presentation template was created by </a:t>
            </a:r>
            <a:r>
              <a:rPr b="1" lang="en">
                <a:solidFill>
                  <a:schemeClr val="dk1"/>
                </a:solidFill>
                <a:uFill>
                  <a:noFill/>
                </a:uFill>
                <a:latin typeface="Barlow"/>
                <a:ea typeface="Barlow"/>
                <a:cs typeface="Barlow"/>
                <a:sym typeface="Barlow"/>
                <a:hlinkClick r:id="rId2">
                  <a:extLst>
                    <a:ext uri="{A12FA001-AC4F-418D-AE19-62706E023703}">
                      <ahyp:hlinkClr val="tx"/>
                    </a:ext>
                  </a:extLst>
                </a:hlinkClick>
              </a:rPr>
              <a:t>Slidesgo</a:t>
            </a:r>
            <a:r>
              <a:rPr lang="en">
                <a:solidFill>
                  <a:schemeClr val="dk1"/>
                </a:solidFill>
                <a:latin typeface="Barlow"/>
                <a:ea typeface="Barlow"/>
                <a:cs typeface="Barlow"/>
                <a:sym typeface="Barlow"/>
              </a:rPr>
              <a:t>, including icons by </a:t>
            </a:r>
            <a:r>
              <a:rPr b="1" lang="en">
                <a:solidFill>
                  <a:schemeClr val="dk1"/>
                </a:solidFill>
                <a:uFill>
                  <a:noFill/>
                </a:uFill>
                <a:latin typeface="Barlow"/>
                <a:ea typeface="Barlow"/>
                <a:cs typeface="Barlow"/>
                <a:sym typeface="Barlow"/>
                <a:hlinkClick r:id="rId3">
                  <a:extLst>
                    <a:ext uri="{A12FA001-AC4F-418D-AE19-62706E023703}">
                      <ahyp:hlinkClr val="tx"/>
                    </a:ext>
                  </a:extLst>
                </a:hlinkClick>
              </a:rPr>
              <a:t>Flaticon</a:t>
            </a:r>
            <a:r>
              <a:rPr lang="en">
                <a:solidFill>
                  <a:schemeClr val="dk1"/>
                </a:solidFill>
                <a:latin typeface="Barlow"/>
                <a:ea typeface="Barlow"/>
                <a:cs typeface="Barlow"/>
                <a:sym typeface="Barlow"/>
              </a:rPr>
              <a:t>, and infographics &amp; images by </a:t>
            </a:r>
            <a:r>
              <a:rPr b="1" lang="en">
                <a:solidFill>
                  <a:schemeClr val="dk1"/>
                </a:solidFill>
                <a:uFill>
                  <a:noFill/>
                </a:uFill>
                <a:latin typeface="Barlow"/>
                <a:ea typeface="Barlow"/>
                <a:cs typeface="Barlow"/>
                <a:sym typeface="Barlow"/>
                <a:hlinkClick r:id="rId4">
                  <a:extLst>
                    <a:ext uri="{A12FA001-AC4F-418D-AE19-62706E023703}">
                      <ahyp:hlinkClr val="tx"/>
                    </a:ext>
                  </a:extLst>
                </a:hlinkClick>
              </a:rPr>
              <a:t>Freepik</a:t>
            </a:r>
            <a:endParaRPr b="1">
              <a:solidFill>
                <a:schemeClr val="dk1"/>
              </a:solidFill>
              <a:latin typeface="Barlow"/>
              <a:ea typeface="Barlow"/>
              <a:cs typeface="Barlow"/>
              <a:sym typeface="Barlow"/>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CUSTOM_16">
    <p:spTree>
      <p:nvGrpSpPr>
        <p:cNvPr id="219" name="Shape 219"/>
        <p:cNvGrpSpPr/>
        <p:nvPr/>
      </p:nvGrpSpPr>
      <p:grpSpPr>
        <a:xfrm>
          <a:off x="0" y="0"/>
          <a:ext cx="0" cy="0"/>
          <a:chOff x="0" y="0"/>
          <a:chExt cx="0" cy="0"/>
        </a:xfrm>
      </p:grpSpPr>
      <p:sp>
        <p:nvSpPr>
          <p:cNvPr id="220" name="Google Shape;220;p26"/>
          <p:cNvSpPr txBox="1"/>
          <p:nvPr>
            <p:ph type="title"/>
          </p:nvPr>
        </p:nvSpPr>
        <p:spPr>
          <a:xfrm>
            <a:off x="4018200" y="3937975"/>
            <a:ext cx="4405800" cy="402300"/>
          </a:xfrm>
          <a:prstGeom prst="rect">
            <a:avLst/>
          </a:prstGeom>
        </p:spPr>
        <p:txBody>
          <a:bodyPr anchorCtr="0" anchor="ctr" bIns="91425" lIns="91425" spcFirstLastPara="1" rIns="91425" wrap="square" tIns="91425">
            <a:noAutofit/>
          </a:bodyPr>
          <a:lstStyle>
            <a:lvl1pPr lvl="0" rtl="0">
              <a:spcBef>
                <a:spcPts val="0"/>
              </a:spcBef>
              <a:spcAft>
                <a:spcPts val="0"/>
              </a:spcAft>
              <a:buNone/>
              <a:defRPr sz="1800">
                <a:latin typeface="Barlow"/>
                <a:ea typeface="Barlow"/>
                <a:cs typeface="Barlow"/>
                <a:sym typeface="Barlow"/>
              </a:defRPr>
            </a:lvl1pPr>
            <a:lvl2pPr lvl="1" rtl="0">
              <a:spcBef>
                <a:spcPts val="0"/>
              </a:spcBef>
              <a:spcAft>
                <a:spcPts val="0"/>
              </a:spcAft>
              <a:buNone/>
              <a:defRPr>
                <a:latin typeface="Molengo"/>
                <a:ea typeface="Molengo"/>
                <a:cs typeface="Molengo"/>
                <a:sym typeface="Molengo"/>
              </a:defRPr>
            </a:lvl2pPr>
            <a:lvl3pPr lvl="2" rtl="0">
              <a:spcBef>
                <a:spcPts val="0"/>
              </a:spcBef>
              <a:spcAft>
                <a:spcPts val="0"/>
              </a:spcAft>
              <a:buNone/>
              <a:defRPr>
                <a:latin typeface="Molengo"/>
                <a:ea typeface="Molengo"/>
                <a:cs typeface="Molengo"/>
                <a:sym typeface="Molengo"/>
              </a:defRPr>
            </a:lvl3pPr>
            <a:lvl4pPr lvl="3" rtl="0">
              <a:spcBef>
                <a:spcPts val="0"/>
              </a:spcBef>
              <a:spcAft>
                <a:spcPts val="0"/>
              </a:spcAft>
              <a:buNone/>
              <a:defRPr>
                <a:latin typeface="Molengo"/>
                <a:ea typeface="Molengo"/>
                <a:cs typeface="Molengo"/>
                <a:sym typeface="Molengo"/>
              </a:defRPr>
            </a:lvl4pPr>
            <a:lvl5pPr lvl="4" rtl="0">
              <a:spcBef>
                <a:spcPts val="0"/>
              </a:spcBef>
              <a:spcAft>
                <a:spcPts val="0"/>
              </a:spcAft>
              <a:buNone/>
              <a:defRPr>
                <a:latin typeface="Molengo"/>
                <a:ea typeface="Molengo"/>
                <a:cs typeface="Molengo"/>
                <a:sym typeface="Molengo"/>
              </a:defRPr>
            </a:lvl5pPr>
            <a:lvl6pPr lvl="5" rtl="0">
              <a:spcBef>
                <a:spcPts val="0"/>
              </a:spcBef>
              <a:spcAft>
                <a:spcPts val="0"/>
              </a:spcAft>
              <a:buNone/>
              <a:defRPr>
                <a:latin typeface="Molengo"/>
                <a:ea typeface="Molengo"/>
                <a:cs typeface="Molengo"/>
                <a:sym typeface="Molengo"/>
              </a:defRPr>
            </a:lvl6pPr>
            <a:lvl7pPr lvl="6" rtl="0">
              <a:spcBef>
                <a:spcPts val="0"/>
              </a:spcBef>
              <a:spcAft>
                <a:spcPts val="0"/>
              </a:spcAft>
              <a:buNone/>
              <a:defRPr>
                <a:latin typeface="Molengo"/>
                <a:ea typeface="Molengo"/>
                <a:cs typeface="Molengo"/>
                <a:sym typeface="Molengo"/>
              </a:defRPr>
            </a:lvl7pPr>
            <a:lvl8pPr lvl="7" rtl="0">
              <a:spcBef>
                <a:spcPts val="0"/>
              </a:spcBef>
              <a:spcAft>
                <a:spcPts val="0"/>
              </a:spcAft>
              <a:buNone/>
              <a:defRPr>
                <a:latin typeface="Molengo"/>
                <a:ea typeface="Molengo"/>
                <a:cs typeface="Molengo"/>
                <a:sym typeface="Molengo"/>
              </a:defRPr>
            </a:lvl8pPr>
            <a:lvl9pPr lvl="8" rtl="0">
              <a:spcBef>
                <a:spcPts val="0"/>
              </a:spcBef>
              <a:spcAft>
                <a:spcPts val="0"/>
              </a:spcAft>
              <a:buNone/>
              <a:defRPr>
                <a:latin typeface="Molengo"/>
                <a:ea typeface="Molengo"/>
                <a:cs typeface="Molengo"/>
                <a:sym typeface="Molengo"/>
              </a:defRPr>
            </a:lvl9pPr>
          </a:lstStyle>
          <a:p/>
        </p:txBody>
      </p:sp>
      <p:sp>
        <p:nvSpPr>
          <p:cNvPr id="221" name="Google Shape;221;p26"/>
          <p:cNvSpPr txBox="1"/>
          <p:nvPr>
            <p:ph idx="1" type="subTitle"/>
          </p:nvPr>
        </p:nvSpPr>
        <p:spPr>
          <a:xfrm>
            <a:off x="4018250" y="1591325"/>
            <a:ext cx="4405800" cy="2193000"/>
          </a:xfrm>
          <a:prstGeom prst="rect">
            <a:avLst/>
          </a:prstGeom>
        </p:spPr>
        <p:txBody>
          <a:bodyPr anchorCtr="0" anchor="t" bIns="91425" lIns="91425" spcFirstLastPara="1" rIns="91425" wrap="square" tIns="91425">
            <a:noAutofit/>
          </a:bodyPr>
          <a:lstStyle>
            <a:lvl1pPr lvl="0" rtl="0">
              <a:lnSpc>
                <a:spcPct val="115000"/>
              </a:lnSpc>
              <a:spcBef>
                <a:spcPts val="0"/>
              </a:spcBef>
              <a:spcAft>
                <a:spcPts val="0"/>
              </a:spcAft>
              <a:buNone/>
              <a:defRPr sz="3000">
                <a:latin typeface="Sue Ellen Francisco"/>
                <a:ea typeface="Sue Ellen Francisco"/>
                <a:cs typeface="Sue Ellen Francisco"/>
                <a:sym typeface="Sue Ellen Francisco"/>
              </a:defRPr>
            </a:lvl1pPr>
            <a:lvl2pPr lvl="1" rtl="0">
              <a:lnSpc>
                <a:spcPct val="115000"/>
              </a:lnSpc>
              <a:spcBef>
                <a:spcPts val="1600"/>
              </a:spcBef>
              <a:spcAft>
                <a:spcPts val="0"/>
              </a:spcAft>
              <a:buNone/>
              <a:defRPr sz="3000"/>
            </a:lvl2pPr>
            <a:lvl3pPr lvl="2" rtl="0">
              <a:lnSpc>
                <a:spcPct val="115000"/>
              </a:lnSpc>
              <a:spcBef>
                <a:spcPts val="1600"/>
              </a:spcBef>
              <a:spcAft>
                <a:spcPts val="0"/>
              </a:spcAft>
              <a:buNone/>
              <a:defRPr sz="3000"/>
            </a:lvl3pPr>
            <a:lvl4pPr lvl="3" rtl="0">
              <a:lnSpc>
                <a:spcPct val="115000"/>
              </a:lnSpc>
              <a:spcBef>
                <a:spcPts val="1600"/>
              </a:spcBef>
              <a:spcAft>
                <a:spcPts val="0"/>
              </a:spcAft>
              <a:buNone/>
              <a:defRPr sz="3000"/>
            </a:lvl4pPr>
            <a:lvl5pPr lvl="4" rtl="0">
              <a:lnSpc>
                <a:spcPct val="115000"/>
              </a:lnSpc>
              <a:spcBef>
                <a:spcPts val="1600"/>
              </a:spcBef>
              <a:spcAft>
                <a:spcPts val="0"/>
              </a:spcAft>
              <a:buNone/>
              <a:defRPr sz="3000"/>
            </a:lvl5pPr>
            <a:lvl6pPr lvl="5" rtl="0">
              <a:lnSpc>
                <a:spcPct val="115000"/>
              </a:lnSpc>
              <a:spcBef>
                <a:spcPts val="1600"/>
              </a:spcBef>
              <a:spcAft>
                <a:spcPts val="0"/>
              </a:spcAft>
              <a:buNone/>
              <a:defRPr sz="3000"/>
            </a:lvl6pPr>
            <a:lvl7pPr lvl="6" rtl="0">
              <a:lnSpc>
                <a:spcPct val="115000"/>
              </a:lnSpc>
              <a:spcBef>
                <a:spcPts val="1600"/>
              </a:spcBef>
              <a:spcAft>
                <a:spcPts val="0"/>
              </a:spcAft>
              <a:buNone/>
              <a:defRPr sz="3000"/>
            </a:lvl7pPr>
            <a:lvl8pPr lvl="7" rtl="0">
              <a:lnSpc>
                <a:spcPct val="115000"/>
              </a:lnSpc>
              <a:spcBef>
                <a:spcPts val="1600"/>
              </a:spcBef>
              <a:spcAft>
                <a:spcPts val="0"/>
              </a:spcAft>
              <a:buNone/>
              <a:defRPr sz="3000"/>
            </a:lvl8pPr>
            <a:lvl9pPr lvl="8" rtl="0">
              <a:lnSpc>
                <a:spcPct val="115000"/>
              </a:lnSpc>
              <a:spcBef>
                <a:spcPts val="1600"/>
              </a:spcBef>
              <a:spcAft>
                <a:spcPts val="1600"/>
              </a:spcAft>
              <a:buNone/>
              <a:defRPr sz="3000"/>
            </a:lvl9pPr>
          </a:lstStyle>
          <a:p/>
        </p:txBody>
      </p:sp>
      <p:sp>
        <p:nvSpPr>
          <p:cNvPr id="222" name="Google Shape;222;p26"/>
          <p:cNvSpPr/>
          <p:nvPr/>
        </p:nvSpPr>
        <p:spPr>
          <a:xfrm rot="7960170">
            <a:off x="-1383973" y="382218"/>
            <a:ext cx="5068383" cy="491129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6"/>
          <p:cNvSpPr/>
          <p:nvPr/>
        </p:nvSpPr>
        <p:spPr>
          <a:xfrm>
            <a:off x="3257551" y="953662"/>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6"/>
          <p:cNvSpPr/>
          <p:nvPr/>
        </p:nvSpPr>
        <p:spPr>
          <a:xfrm>
            <a:off x="7190518" y="67765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6"/>
          <p:cNvSpPr/>
          <p:nvPr/>
        </p:nvSpPr>
        <p:spPr>
          <a:xfrm>
            <a:off x="8132190" y="120754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6"/>
          <p:cNvSpPr/>
          <p:nvPr/>
        </p:nvSpPr>
        <p:spPr>
          <a:xfrm>
            <a:off x="7940975" y="4169925"/>
            <a:ext cx="301676" cy="331280"/>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2" name="Shape 22"/>
        <p:cNvGrpSpPr/>
        <p:nvPr/>
      </p:nvGrpSpPr>
      <p:grpSpPr>
        <a:xfrm>
          <a:off x="0" y="0"/>
          <a:ext cx="0" cy="0"/>
          <a:chOff x="0" y="0"/>
          <a:chExt cx="0" cy="0"/>
        </a:xfrm>
      </p:grpSpPr>
      <p:sp>
        <p:nvSpPr>
          <p:cNvPr id="23" name="Google Shape;23;p4"/>
          <p:cNvSpPr txBox="1"/>
          <p:nvPr>
            <p:ph idx="1" type="body"/>
          </p:nvPr>
        </p:nvSpPr>
        <p:spPr>
          <a:xfrm>
            <a:off x="720000" y="1285000"/>
            <a:ext cx="7520400" cy="3454200"/>
          </a:xfrm>
          <a:prstGeom prst="rect">
            <a:avLst/>
          </a:prstGeom>
        </p:spPr>
        <p:txBody>
          <a:bodyPr anchorCtr="0" anchor="t" bIns="91425" lIns="91425" spcFirstLastPara="1" rIns="91425" wrap="square" tIns="91425">
            <a:noAutofit/>
          </a:bodyPr>
          <a:lstStyle>
            <a:lvl1pPr indent="-304800" lvl="0" marL="457200">
              <a:lnSpc>
                <a:spcPct val="100000"/>
              </a:lnSpc>
              <a:spcBef>
                <a:spcPts val="0"/>
              </a:spcBef>
              <a:spcAft>
                <a:spcPts val="0"/>
              </a:spcAft>
              <a:buSzPts val="1200"/>
              <a:buChar char="●"/>
              <a:defRPr sz="1200"/>
            </a:lvl1pPr>
            <a:lvl2pPr indent="-304800" lvl="1" marL="914400">
              <a:lnSpc>
                <a:spcPct val="100000"/>
              </a:lnSpc>
              <a:spcBef>
                <a:spcPts val="0"/>
              </a:spcBef>
              <a:spcAft>
                <a:spcPts val="0"/>
              </a:spcAft>
              <a:buSzPts val="1200"/>
              <a:buChar char="○"/>
              <a:defRPr sz="1200"/>
            </a:lvl2pPr>
            <a:lvl3pPr indent="-304800" lvl="2" marL="1371600">
              <a:lnSpc>
                <a:spcPct val="100000"/>
              </a:lnSpc>
              <a:spcBef>
                <a:spcPts val="0"/>
              </a:spcBef>
              <a:spcAft>
                <a:spcPts val="0"/>
              </a:spcAft>
              <a:buSzPts val="1200"/>
              <a:buChar char="■"/>
              <a:defRPr sz="1200"/>
            </a:lvl3pPr>
            <a:lvl4pPr indent="-304800" lvl="3" marL="1828800">
              <a:lnSpc>
                <a:spcPct val="100000"/>
              </a:lnSpc>
              <a:spcBef>
                <a:spcPts val="0"/>
              </a:spcBef>
              <a:spcAft>
                <a:spcPts val="0"/>
              </a:spcAft>
              <a:buSzPts val="1200"/>
              <a:buChar char="●"/>
              <a:defRPr sz="1200"/>
            </a:lvl4pPr>
            <a:lvl5pPr indent="-304800" lvl="4" marL="2286000">
              <a:lnSpc>
                <a:spcPct val="100000"/>
              </a:lnSpc>
              <a:spcBef>
                <a:spcPts val="0"/>
              </a:spcBef>
              <a:spcAft>
                <a:spcPts val="0"/>
              </a:spcAft>
              <a:buSzPts val="1200"/>
              <a:buChar char="○"/>
              <a:defRPr sz="1200"/>
            </a:lvl5pPr>
            <a:lvl6pPr indent="-304800" lvl="5" marL="2743200">
              <a:lnSpc>
                <a:spcPct val="100000"/>
              </a:lnSpc>
              <a:spcBef>
                <a:spcPts val="0"/>
              </a:spcBef>
              <a:spcAft>
                <a:spcPts val="0"/>
              </a:spcAft>
              <a:buSzPts val="1200"/>
              <a:buChar char="■"/>
              <a:defRPr sz="1200"/>
            </a:lvl6pPr>
            <a:lvl7pPr indent="-304800" lvl="6" marL="3200400">
              <a:lnSpc>
                <a:spcPct val="100000"/>
              </a:lnSpc>
              <a:spcBef>
                <a:spcPts val="0"/>
              </a:spcBef>
              <a:spcAft>
                <a:spcPts val="0"/>
              </a:spcAft>
              <a:buSzPts val="1200"/>
              <a:buChar char="●"/>
              <a:defRPr sz="1200"/>
            </a:lvl7pPr>
            <a:lvl8pPr indent="-304800" lvl="7" marL="3657600">
              <a:lnSpc>
                <a:spcPct val="100000"/>
              </a:lnSpc>
              <a:spcBef>
                <a:spcPts val="0"/>
              </a:spcBef>
              <a:spcAft>
                <a:spcPts val="0"/>
              </a:spcAft>
              <a:buSzPts val="1200"/>
              <a:buChar char="○"/>
              <a:defRPr sz="1200"/>
            </a:lvl8pPr>
            <a:lvl9pPr indent="-304800" lvl="8" marL="4114800">
              <a:lnSpc>
                <a:spcPct val="100000"/>
              </a:lnSpc>
              <a:spcBef>
                <a:spcPts val="0"/>
              </a:spcBef>
              <a:spcAft>
                <a:spcPts val="0"/>
              </a:spcAft>
              <a:buSzPts val="1200"/>
              <a:buChar char="■"/>
              <a:defRPr sz="1200"/>
            </a:lvl9pPr>
          </a:lstStyle>
          <a:p/>
        </p:txBody>
      </p:sp>
      <p:sp>
        <p:nvSpPr>
          <p:cNvPr id="24" name="Google Shape;24;p4"/>
          <p:cNvSpPr txBox="1"/>
          <p:nvPr>
            <p:ph type="title"/>
          </p:nvPr>
        </p:nvSpPr>
        <p:spPr>
          <a:xfrm>
            <a:off x="720000" y="463800"/>
            <a:ext cx="7704000" cy="612600"/>
          </a:xfrm>
          <a:prstGeom prst="rect">
            <a:avLst/>
          </a:prstGeom>
        </p:spPr>
        <p:txBody>
          <a:bodyPr anchorCtr="0" anchor="t" bIns="91425" lIns="91425" spcFirstLastPara="1" rIns="91425" wrap="square" tIns="91425">
            <a:noAutofit/>
          </a:bodyPr>
          <a:lstStyle>
            <a:lvl1pPr lvl="0" rtl="0">
              <a:spcBef>
                <a:spcPts val="0"/>
              </a:spcBef>
              <a:spcAft>
                <a:spcPts val="0"/>
              </a:spcAft>
              <a:buSzPts val="3400"/>
              <a:buNone/>
              <a:defRPr/>
            </a:lvl1pPr>
            <a:lvl2pPr lvl="1" rtl="0" algn="l">
              <a:spcBef>
                <a:spcPts val="0"/>
              </a:spcBef>
              <a:spcAft>
                <a:spcPts val="0"/>
              </a:spcAft>
              <a:buSzPts val="3400"/>
              <a:buFont typeface="Palanquin Dark"/>
              <a:buNone/>
              <a:defRPr>
                <a:latin typeface="Palanquin Dark"/>
                <a:ea typeface="Palanquin Dark"/>
                <a:cs typeface="Palanquin Dark"/>
                <a:sym typeface="Palanquin Dark"/>
              </a:defRPr>
            </a:lvl2pPr>
            <a:lvl3pPr lvl="2" rtl="0" algn="l">
              <a:spcBef>
                <a:spcPts val="0"/>
              </a:spcBef>
              <a:spcAft>
                <a:spcPts val="0"/>
              </a:spcAft>
              <a:buSzPts val="3400"/>
              <a:buFont typeface="Palanquin Dark"/>
              <a:buNone/>
              <a:defRPr>
                <a:latin typeface="Palanquin Dark"/>
                <a:ea typeface="Palanquin Dark"/>
                <a:cs typeface="Palanquin Dark"/>
                <a:sym typeface="Palanquin Dark"/>
              </a:defRPr>
            </a:lvl3pPr>
            <a:lvl4pPr lvl="3" rtl="0" algn="l">
              <a:spcBef>
                <a:spcPts val="0"/>
              </a:spcBef>
              <a:spcAft>
                <a:spcPts val="0"/>
              </a:spcAft>
              <a:buSzPts val="3400"/>
              <a:buFont typeface="Palanquin Dark"/>
              <a:buNone/>
              <a:defRPr>
                <a:latin typeface="Palanquin Dark"/>
                <a:ea typeface="Palanquin Dark"/>
                <a:cs typeface="Palanquin Dark"/>
                <a:sym typeface="Palanquin Dark"/>
              </a:defRPr>
            </a:lvl4pPr>
            <a:lvl5pPr lvl="4" rtl="0" algn="l">
              <a:spcBef>
                <a:spcPts val="0"/>
              </a:spcBef>
              <a:spcAft>
                <a:spcPts val="0"/>
              </a:spcAft>
              <a:buSzPts val="3400"/>
              <a:buFont typeface="Palanquin Dark"/>
              <a:buNone/>
              <a:defRPr>
                <a:latin typeface="Palanquin Dark"/>
                <a:ea typeface="Palanquin Dark"/>
                <a:cs typeface="Palanquin Dark"/>
                <a:sym typeface="Palanquin Dark"/>
              </a:defRPr>
            </a:lvl5pPr>
            <a:lvl6pPr lvl="5" rtl="0" algn="l">
              <a:spcBef>
                <a:spcPts val="0"/>
              </a:spcBef>
              <a:spcAft>
                <a:spcPts val="0"/>
              </a:spcAft>
              <a:buSzPts val="3400"/>
              <a:buFont typeface="Palanquin Dark"/>
              <a:buNone/>
              <a:defRPr>
                <a:latin typeface="Palanquin Dark"/>
                <a:ea typeface="Palanquin Dark"/>
                <a:cs typeface="Palanquin Dark"/>
                <a:sym typeface="Palanquin Dark"/>
              </a:defRPr>
            </a:lvl6pPr>
            <a:lvl7pPr lvl="6" rtl="0" algn="l">
              <a:spcBef>
                <a:spcPts val="0"/>
              </a:spcBef>
              <a:spcAft>
                <a:spcPts val="0"/>
              </a:spcAft>
              <a:buSzPts val="3400"/>
              <a:buFont typeface="Palanquin Dark"/>
              <a:buNone/>
              <a:defRPr>
                <a:latin typeface="Palanquin Dark"/>
                <a:ea typeface="Palanquin Dark"/>
                <a:cs typeface="Palanquin Dark"/>
                <a:sym typeface="Palanquin Dark"/>
              </a:defRPr>
            </a:lvl7pPr>
            <a:lvl8pPr lvl="7" rtl="0" algn="l">
              <a:spcBef>
                <a:spcPts val="0"/>
              </a:spcBef>
              <a:spcAft>
                <a:spcPts val="0"/>
              </a:spcAft>
              <a:buSzPts val="3400"/>
              <a:buFont typeface="Palanquin Dark"/>
              <a:buNone/>
              <a:defRPr>
                <a:latin typeface="Palanquin Dark"/>
                <a:ea typeface="Palanquin Dark"/>
                <a:cs typeface="Palanquin Dark"/>
                <a:sym typeface="Palanquin Dark"/>
              </a:defRPr>
            </a:lvl8pPr>
            <a:lvl9pPr lvl="8" rtl="0" algn="l">
              <a:spcBef>
                <a:spcPts val="0"/>
              </a:spcBef>
              <a:spcAft>
                <a:spcPts val="0"/>
              </a:spcAft>
              <a:buSzPts val="3400"/>
              <a:buFont typeface="Palanquin Dark"/>
              <a:buNone/>
              <a:defRPr>
                <a:latin typeface="Palanquin Dark"/>
                <a:ea typeface="Palanquin Dark"/>
                <a:cs typeface="Palanquin Dark"/>
                <a:sym typeface="Palanquin Dark"/>
              </a:defRPr>
            </a:lvl9pPr>
          </a:lstStyle>
          <a:p/>
        </p:txBody>
      </p:sp>
      <p:sp>
        <p:nvSpPr>
          <p:cNvPr id="25" name="Google Shape;25;p4"/>
          <p:cNvSpPr/>
          <p:nvPr/>
        </p:nvSpPr>
        <p:spPr>
          <a:xfrm rot="-6441584">
            <a:off x="7143792" y="-2314720"/>
            <a:ext cx="4604309" cy="446160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
          <p:cNvSpPr/>
          <p:nvPr/>
        </p:nvSpPr>
        <p:spPr>
          <a:xfrm rot="-5400000">
            <a:off x="8299599" y="1328377"/>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7728883" y="594691"/>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
          <p:cNvSpPr/>
          <p:nvPr/>
        </p:nvSpPr>
        <p:spPr>
          <a:xfrm rot="-5400000">
            <a:off x="8444489" y="690322"/>
            <a:ext cx="222422" cy="241747"/>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9" name="Shape 29"/>
        <p:cNvGrpSpPr/>
        <p:nvPr/>
      </p:nvGrpSpPr>
      <p:grpSpPr>
        <a:xfrm>
          <a:off x="0" y="0"/>
          <a:ext cx="0" cy="0"/>
          <a:chOff x="0" y="0"/>
          <a:chExt cx="0" cy="0"/>
        </a:xfrm>
      </p:grpSpPr>
      <p:sp>
        <p:nvSpPr>
          <p:cNvPr id="30" name="Google Shape;30;p5"/>
          <p:cNvSpPr/>
          <p:nvPr/>
        </p:nvSpPr>
        <p:spPr>
          <a:xfrm rot="-3832076">
            <a:off x="6923887" y="-2935612"/>
            <a:ext cx="4802410" cy="4653566"/>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5"/>
          <p:cNvSpPr/>
          <p:nvPr/>
        </p:nvSpPr>
        <p:spPr>
          <a:xfrm flipH="1">
            <a:off x="4402193" y="2326625"/>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p:nvPr/>
        </p:nvSpPr>
        <p:spPr>
          <a:xfrm flipH="1">
            <a:off x="8273151" y="612149"/>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5"/>
          <p:cNvSpPr/>
          <p:nvPr/>
        </p:nvSpPr>
        <p:spPr>
          <a:xfrm flipH="1">
            <a:off x="7667683" y="73981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5"/>
          <p:cNvSpPr/>
          <p:nvPr/>
        </p:nvSpPr>
        <p:spPr>
          <a:xfrm flipH="1" rot="-5923212">
            <a:off x="8112250" y="1240855"/>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a:off x="-3325913" y="1336588"/>
            <a:ext cx="4802255" cy="465341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5"/>
          <p:cNvSpPr txBox="1"/>
          <p:nvPr>
            <p:ph idx="1" type="subTitle"/>
          </p:nvPr>
        </p:nvSpPr>
        <p:spPr>
          <a:xfrm>
            <a:off x="1476338" y="3352800"/>
            <a:ext cx="2486100" cy="2952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37" name="Google Shape;37;p5"/>
          <p:cNvSpPr txBox="1"/>
          <p:nvPr>
            <p:ph idx="2" type="subTitle"/>
          </p:nvPr>
        </p:nvSpPr>
        <p:spPr>
          <a:xfrm>
            <a:off x="1476350" y="3648075"/>
            <a:ext cx="2486100" cy="933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p:txBody>
      </p:sp>
      <p:sp>
        <p:nvSpPr>
          <p:cNvPr id="38" name="Google Shape;38;p5"/>
          <p:cNvSpPr txBox="1"/>
          <p:nvPr>
            <p:ph idx="3" type="subTitle"/>
          </p:nvPr>
        </p:nvSpPr>
        <p:spPr>
          <a:xfrm>
            <a:off x="5181563" y="3352800"/>
            <a:ext cx="2486100" cy="295200"/>
          </a:xfrm>
          <a:prstGeom prst="rect">
            <a:avLst/>
          </a:prstGeom>
        </p:spPr>
        <p:txBody>
          <a:bodyPr anchorCtr="0" anchor="ctr" bIns="91425" lIns="91425" spcFirstLastPara="1" rIns="91425" wrap="square" tIns="91425">
            <a:noAutofit/>
          </a:bodyPr>
          <a:lstStyle>
            <a:lvl1pPr lvl="0" rtl="0" algn="ctr">
              <a:lnSpc>
                <a:spcPct val="100000"/>
              </a:lnSpc>
              <a:spcBef>
                <a:spcPts val="0"/>
              </a:spcBef>
              <a:spcAft>
                <a:spcPts val="0"/>
              </a:spcAft>
              <a:buNone/>
              <a:defRPr b="1" sz="2000"/>
            </a:lvl1pPr>
            <a:lvl2pPr lvl="1" rtl="0">
              <a:lnSpc>
                <a:spcPct val="100000"/>
              </a:lnSpc>
              <a:spcBef>
                <a:spcPts val="0"/>
              </a:spcBef>
              <a:spcAft>
                <a:spcPts val="0"/>
              </a:spcAft>
              <a:buNone/>
              <a:defRPr b="1" sz="2000"/>
            </a:lvl2pPr>
            <a:lvl3pPr lvl="2" rtl="0">
              <a:lnSpc>
                <a:spcPct val="100000"/>
              </a:lnSpc>
              <a:spcBef>
                <a:spcPts val="0"/>
              </a:spcBef>
              <a:spcAft>
                <a:spcPts val="0"/>
              </a:spcAft>
              <a:buNone/>
              <a:defRPr b="1" sz="2000"/>
            </a:lvl3pPr>
            <a:lvl4pPr lvl="3" rtl="0">
              <a:lnSpc>
                <a:spcPct val="100000"/>
              </a:lnSpc>
              <a:spcBef>
                <a:spcPts val="0"/>
              </a:spcBef>
              <a:spcAft>
                <a:spcPts val="0"/>
              </a:spcAft>
              <a:buNone/>
              <a:defRPr b="1" sz="2000"/>
            </a:lvl4pPr>
            <a:lvl5pPr lvl="4" rtl="0">
              <a:lnSpc>
                <a:spcPct val="100000"/>
              </a:lnSpc>
              <a:spcBef>
                <a:spcPts val="0"/>
              </a:spcBef>
              <a:spcAft>
                <a:spcPts val="0"/>
              </a:spcAft>
              <a:buNone/>
              <a:defRPr b="1" sz="2000"/>
            </a:lvl5pPr>
            <a:lvl6pPr lvl="5" rtl="0">
              <a:lnSpc>
                <a:spcPct val="100000"/>
              </a:lnSpc>
              <a:spcBef>
                <a:spcPts val="0"/>
              </a:spcBef>
              <a:spcAft>
                <a:spcPts val="0"/>
              </a:spcAft>
              <a:buNone/>
              <a:defRPr b="1" sz="2000"/>
            </a:lvl6pPr>
            <a:lvl7pPr lvl="6" rtl="0">
              <a:lnSpc>
                <a:spcPct val="100000"/>
              </a:lnSpc>
              <a:spcBef>
                <a:spcPts val="0"/>
              </a:spcBef>
              <a:spcAft>
                <a:spcPts val="0"/>
              </a:spcAft>
              <a:buNone/>
              <a:defRPr b="1" sz="2000"/>
            </a:lvl7pPr>
            <a:lvl8pPr lvl="7" rtl="0">
              <a:lnSpc>
                <a:spcPct val="100000"/>
              </a:lnSpc>
              <a:spcBef>
                <a:spcPts val="0"/>
              </a:spcBef>
              <a:spcAft>
                <a:spcPts val="0"/>
              </a:spcAft>
              <a:buNone/>
              <a:defRPr b="1" sz="2000"/>
            </a:lvl8pPr>
            <a:lvl9pPr lvl="8" rtl="0">
              <a:lnSpc>
                <a:spcPct val="100000"/>
              </a:lnSpc>
              <a:spcBef>
                <a:spcPts val="0"/>
              </a:spcBef>
              <a:spcAft>
                <a:spcPts val="0"/>
              </a:spcAft>
              <a:buNone/>
              <a:defRPr b="1" sz="2000"/>
            </a:lvl9pPr>
          </a:lstStyle>
          <a:p/>
        </p:txBody>
      </p:sp>
      <p:sp>
        <p:nvSpPr>
          <p:cNvPr id="39" name="Google Shape;39;p5"/>
          <p:cNvSpPr txBox="1"/>
          <p:nvPr>
            <p:ph idx="4" type="subTitle"/>
          </p:nvPr>
        </p:nvSpPr>
        <p:spPr>
          <a:xfrm>
            <a:off x="5181575" y="3648075"/>
            <a:ext cx="2486100" cy="933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p:txBody>
      </p:sp>
      <p:sp>
        <p:nvSpPr>
          <p:cNvPr id="40" name="Google Shape;40;p5"/>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1" name="Shape 41"/>
        <p:cNvGrpSpPr/>
        <p:nvPr/>
      </p:nvGrpSpPr>
      <p:grpSpPr>
        <a:xfrm>
          <a:off x="0" y="0"/>
          <a:ext cx="0" cy="0"/>
          <a:chOff x="0" y="0"/>
          <a:chExt cx="0" cy="0"/>
        </a:xfrm>
      </p:grpSpPr>
      <p:sp>
        <p:nvSpPr>
          <p:cNvPr id="42" name="Google Shape;42;p6"/>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43" name="Google Shape;43;p6"/>
          <p:cNvSpPr/>
          <p:nvPr/>
        </p:nvSpPr>
        <p:spPr>
          <a:xfrm rot="-3394505">
            <a:off x="7426277" y="-2681541"/>
            <a:ext cx="4604387" cy="446168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8605624" y="402002"/>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6"/>
          <p:cNvSpPr/>
          <p:nvPr/>
        </p:nvSpPr>
        <p:spPr>
          <a:xfrm rot="-5400000">
            <a:off x="8109883" y="899491"/>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p:nvPr/>
        </p:nvSpPr>
        <p:spPr>
          <a:xfrm flipH="1" rot="-947371">
            <a:off x="-4129864" y="-596582"/>
            <a:ext cx="7951662" cy="770521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7"/>
          <p:cNvSpPr/>
          <p:nvPr/>
        </p:nvSpPr>
        <p:spPr>
          <a:xfrm flipH="1" rot="-6587415">
            <a:off x="6821628" y="3401630"/>
            <a:ext cx="4802089" cy="465325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7"/>
          <p:cNvSpPr/>
          <p:nvPr/>
        </p:nvSpPr>
        <p:spPr>
          <a:xfrm flipH="1" rot="-2891159">
            <a:off x="8410342" y="4558128"/>
            <a:ext cx="301686" cy="275998"/>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7"/>
          <p:cNvSpPr/>
          <p:nvPr/>
        </p:nvSpPr>
        <p:spPr>
          <a:xfrm flipH="1" rot="-2891159">
            <a:off x="8780018" y="3761207"/>
            <a:ext cx="177407"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flipH="1" rot="-8814375">
            <a:off x="7470657" y="4597873"/>
            <a:ext cx="272646" cy="249430"/>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7"/>
          <p:cNvSpPr txBox="1"/>
          <p:nvPr>
            <p:ph idx="1" type="subTitle"/>
          </p:nvPr>
        </p:nvSpPr>
        <p:spPr>
          <a:xfrm>
            <a:off x="4982488" y="2237525"/>
            <a:ext cx="3434700" cy="1827000"/>
          </a:xfrm>
          <a:prstGeom prst="rect">
            <a:avLst/>
          </a:prstGeom>
        </p:spPr>
        <p:txBody>
          <a:bodyPr anchorCtr="0" anchor="t" bIns="91425" lIns="91425" spcFirstLastPara="1" rIns="91425" wrap="square" tIns="91425">
            <a:noAutofit/>
          </a:bodyPr>
          <a:lstStyle>
            <a:lvl1pPr lvl="0" rtl="0" algn="r">
              <a:lnSpc>
                <a:spcPct val="100000"/>
              </a:lnSpc>
              <a:spcBef>
                <a:spcPts val="0"/>
              </a:spcBef>
              <a:spcAft>
                <a:spcPts val="0"/>
              </a:spcAft>
              <a:buNone/>
              <a:defRPr sz="2000"/>
            </a:lvl1pPr>
            <a:lvl2pPr lvl="1" rtl="0" algn="r">
              <a:spcBef>
                <a:spcPts val="1600"/>
              </a:spcBef>
              <a:spcAft>
                <a:spcPts val="0"/>
              </a:spcAft>
              <a:buNone/>
              <a:defRPr/>
            </a:lvl2pPr>
            <a:lvl3pPr lvl="2" rtl="0" algn="r">
              <a:spcBef>
                <a:spcPts val="1600"/>
              </a:spcBef>
              <a:spcAft>
                <a:spcPts val="0"/>
              </a:spcAft>
              <a:buNone/>
              <a:defRPr/>
            </a:lvl3pPr>
            <a:lvl4pPr lvl="3" rtl="0" algn="r">
              <a:spcBef>
                <a:spcPts val="1600"/>
              </a:spcBef>
              <a:spcAft>
                <a:spcPts val="0"/>
              </a:spcAft>
              <a:buNone/>
              <a:defRPr/>
            </a:lvl4pPr>
            <a:lvl5pPr lvl="4" rtl="0" algn="r">
              <a:spcBef>
                <a:spcPts val="1600"/>
              </a:spcBef>
              <a:spcAft>
                <a:spcPts val="0"/>
              </a:spcAft>
              <a:buNone/>
              <a:defRPr/>
            </a:lvl5pPr>
            <a:lvl6pPr lvl="5" rtl="0" algn="r">
              <a:spcBef>
                <a:spcPts val="1600"/>
              </a:spcBef>
              <a:spcAft>
                <a:spcPts val="0"/>
              </a:spcAft>
              <a:buNone/>
              <a:defRPr/>
            </a:lvl6pPr>
            <a:lvl7pPr lvl="6" rtl="0" algn="r">
              <a:spcBef>
                <a:spcPts val="1600"/>
              </a:spcBef>
              <a:spcAft>
                <a:spcPts val="0"/>
              </a:spcAft>
              <a:buNone/>
              <a:defRPr/>
            </a:lvl7pPr>
            <a:lvl8pPr lvl="7" rtl="0" algn="r">
              <a:spcBef>
                <a:spcPts val="1600"/>
              </a:spcBef>
              <a:spcAft>
                <a:spcPts val="0"/>
              </a:spcAft>
              <a:buNone/>
              <a:defRPr/>
            </a:lvl8pPr>
            <a:lvl9pPr lvl="8" rtl="0" algn="r">
              <a:spcBef>
                <a:spcPts val="1600"/>
              </a:spcBef>
              <a:spcAft>
                <a:spcPts val="1600"/>
              </a:spcAft>
              <a:buNone/>
              <a:defRPr/>
            </a:lvl9pPr>
          </a:lstStyle>
          <a:p/>
        </p:txBody>
      </p:sp>
      <p:sp>
        <p:nvSpPr>
          <p:cNvPr id="53" name="Google Shape;53;p7"/>
          <p:cNvSpPr txBox="1"/>
          <p:nvPr>
            <p:ph type="title"/>
          </p:nvPr>
        </p:nvSpPr>
        <p:spPr>
          <a:xfrm>
            <a:off x="4565300" y="463800"/>
            <a:ext cx="3852000" cy="10110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r">
              <a:spcBef>
                <a:spcPts val="0"/>
              </a:spcBef>
              <a:spcAft>
                <a:spcPts val="0"/>
              </a:spcAft>
              <a:buClr>
                <a:schemeClr val="dk1"/>
              </a:buClr>
              <a:buSzPts val="3400"/>
              <a:buNone/>
              <a:defRPr sz="3400">
                <a:solidFill>
                  <a:schemeClr val="dk1"/>
                </a:solidFill>
              </a:defRPr>
            </a:lvl2pPr>
            <a:lvl3pPr lvl="2" rtl="0" algn="r">
              <a:spcBef>
                <a:spcPts val="0"/>
              </a:spcBef>
              <a:spcAft>
                <a:spcPts val="0"/>
              </a:spcAft>
              <a:buClr>
                <a:schemeClr val="dk1"/>
              </a:buClr>
              <a:buSzPts val="3400"/>
              <a:buNone/>
              <a:defRPr sz="3400">
                <a:solidFill>
                  <a:schemeClr val="dk1"/>
                </a:solidFill>
              </a:defRPr>
            </a:lvl3pPr>
            <a:lvl4pPr lvl="3" rtl="0" algn="r">
              <a:spcBef>
                <a:spcPts val="0"/>
              </a:spcBef>
              <a:spcAft>
                <a:spcPts val="0"/>
              </a:spcAft>
              <a:buClr>
                <a:schemeClr val="dk1"/>
              </a:buClr>
              <a:buSzPts val="3400"/>
              <a:buNone/>
              <a:defRPr sz="3400">
                <a:solidFill>
                  <a:schemeClr val="dk1"/>
                </a:solidFill>
              </a:defRPr>
            </a:lvl4pPr>
            <a:lvl5pPr lvl="4" rtl="0" algn="r">
              <a:spcBef>
                <a:spcPts val="0"/>
              </a:spcBef>
              <a:spcAft>
                <a:spcPts val="0"/>
              </a:spcAft>
              <a:buClr>
                <a:schemeClr val="dk1"/>
              </a:buClr>
              <a:buSzPts val="3400"/>
              <a:buNone/>
              <a:defRPr sz="3400">
                <a:solidFill>
                  <a:schemeClr val="dk1"/>
                </a:solidFill>
              </a:defRPr>
            </a:lvl5pPr>
            <a:lvl6pPr lvl="5" rtl="0" algn="r">
              <a:spcBef>
                <a:spcPts val="0"/>
              </a:spcBef>
              <a:spcAft>
                <a:spcPts val="0"/>
              </a:spcAft>
              <a:buClr>
                <a:schemeClr val="dk1"/>
              </a:buClr>
              <a:buSzPts val="3400"/>
              <a:buNone/>
              <a:defRPr sz="3400">
                <a:solidFill>
                  <a:schemeClr val="dk1"/>
                </a:solidFill>
              </a:defRPr>
            </a:lvl6pPr>
            <a:lvl7pPr lvl="6" rtl="0" algn="r">
              <a:spcBef>
                <a:spcPts val="0"/>
              </a:spcBef>
              <a:spcAft>
                <a:spcPts val="0"/>
              </a:spcAft>
              <a:buClr>
                <a:schemeClr val="dk1"/>
              </a:buClr>
              <a:buSzPts val="3400"/>
              <a:buNone/>
              <a:defRPr sz="3400">
                <a:solidFill>
                  <a:schemeClr val="dk1"/>
                </a:solidFill>
              </a:defRPr>
            </a:lvl7pPr>
            <a:lvl8pPr lvl="7" rtl="0" algn="r">
              <a:spcBef>
                <a:spcPts val="0"/>
              </a:spcBef>
              <a:spcAft>
                <a:spcPts val="0"/>
              </a:spcAft>
              <a:buClr>
                <a:schemeClr val="dk1"/>
              </a:buClr>
              <a:buSzPts val="3400"/>
              <a:buNone/>
              <a:defRPr sz="3400">
                <a:solidFill>
                  <a:schemeClr val="dk1"/>
                </a:solidFill>
              </a:defRPr>
            </a:lvl8pPr>
            <a:lvl9pPr lvl="8" rtl="0" algn="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4" name="Shape 54"/>
        <p:cNvGrpSpPr/>
        <p:nvPr/>
      </p:nvGrpSpPr>
      <p:grpSpPr>
        <a:xfrm>
          <a:off x="0" y="0"/>
          <a:ext cx="0" cy="0"/>
          <a:chOff x="0" y="0"/>
          <a:chExt cx="0" cy="0"/>
        </a:xfrm>
      </p:grpSpPr>
      <p:sp>
        <p:nvSpPr>
          <p:cNvPr id="55" name="Google Shape;55;p8"/>
          <p:cNvSpPr/>
          <p:nvPr/>
        </p:nvSpPr>
        <p:spPr>
          <a:xfrm rot="7415275">
            <a:off x="-1927411" y="3079470"/>
            <a:ext cx="3958834" cy="3836135"/>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4392942">
            <a:off x="6712645" y="-693060"/>
            <a:ext cx="4802283" cy="4653442"/>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8"/>
          <p:cNvSpPr txBox="1"/>
          <p:nvPr>
            <p:ph idx="1" type="subTitle"/>
          </p:nvPr>
        </p:nvSpPr>
        <p:spPr>
          <a:xfrm>
            <a:off x="2410350" y="3510150"/>
            <a:ext cx="4323300" cy="10284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None/>
              <a:defRPr/>
            </a:lvl1pPr>
            <a:lvl2pPr lvl="1">
              <a:spcBef>
                <a:spcPts val="160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
        <p:nvSpPr>
          <p:cNvPr id="58" name="Google Shape;58;p8"/>
          <p:cNvSpPr txBox="1"/>
          <p:nvPr>
            <p:ph type="title"/>
          </p:nvPr>
        </p:nvSpPr>
        <p:spPr>
          <a:xfrm>
            <a:off x="2646000" y="949500"/>
            <a:ext cx="3851700" cy="11856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7000"/>
              <a:buNone/>
              <a:defRPr sz="7000"/>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59" name="Google Shape;59;p8"/>
          <p:cNvSpPr/>
          <p:nvPr/>
        </p:nvSpPr>
        <p:spPr>
          <a:xfrm>
            <a:off x="7135101" y="1392237"/>
            <a:ext cx="339626" cy="372951"/>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
          <p:cNvSpPr/>
          <p:nvPr/>
        </p:nvSpPr>
        <p:spPr>
          <a:xfrm>
            <a:off x="1613127" y="3341665"/>
            <a:ext cx="311269" cy="340237"/>
          </a:xfrm>
          <a:custGeom>
            <a:rect b="b" l="l" r="r" t="t"/>
            <a:pathLst>
              <a:path extrusionOk="0" h="3265" w="3018">
                <a:moveTo>
                  <a:pt x="1480" y="1"/>
                </a:moveTo>
                <a:cubicBezTo>
                  <a:pt x="1428" y="1"/>
                  <a:pt x="1377" y="34"/>
                  <a:pt x="1369" y="100"/>
                </a:cubicBezTo>
                <a:cubicBezTo>
                  <a:pt x="1355" y="586"/>
                  <a:pt x="1193" y="1204"/>
                  <a:pt x="692" y="1410"/>
                </a:cubicBezTo>
                <a:cubicBezTo>
                  <a:pt x="486" y="1498"/>
                  <a:pt x="236" y="1469"/>
                  <a:pt x="45" y="1572"/>
                </a:cubicBezTo>
                <a:cubicBezTo>
                  <a:pt x="30" y="1572"/>
                  <a:pt x="30" y="1572"/>
                  <a:pt x="30" y="1587"/>
                </a:cubicBezTo>
                <a:cubicBezTo>
                  <a:pt x="16" y="1601"/>
                  <a:pt x="1" y="1631"/>
                  <a:pt x="16" y="1646"/>
                </a:cubicBezTo>
                <a:cubicBezTo>
                  <a:pt x="16" y="1660"/>
                  <a:pt x="16" y="1660"/>
                  <a:pt x="16" y="1675"/>
                </a:cubicBezTo>
                <a:cubicBezTo>
                  <a:pt x="30" y="1690"/>
                  <a:pt x="30" y="1690"/>
                  <a:pt x="45" y="1690"/>
                </a:cubicBezTo>
                <a:lnTo>
                  <a:pt x="60" y="1690"/>
                </a:lnTo>
                <a:cubicBezTo>
                  <a:pt x="104" y="1704"/>
                  <a:pt x="148" y="1719"/>
                  <a:pt x="192" y="1734"/>
                </a:cubicBezTo>
                <a:cubicBezTo>
                  <a:pt x="413" y="1749"/>
                  <a:pt x="619" y="1807"/>
                  <a:pt x="810" y="1910"/>
                </a:cubicBezTo>
                <a:cubicBezTo>
                  <a:pt x="1237" y="2175"/>
                  <a:pt x="1355" y="2720"/>
                  <a:pt x="1384" y="3176"/>
                </a:cubicBezTo>
                <a:cubicBezTo>
                  <a:pt x="1392" y="3235"/>
                  <a:pt x="1436" y="3264"/>
                  <a:pt x="1482" y="3264"/>
                </a:cubicBezTo>
                <a:cubicBezTo>
                  <a:pt x="1528" y="3264"/>
                  <a:pt x="1575" y="3235"/>
                  <a:pt x="1590" y="3176"/>
                </a:cubicBezTo>
                <a:cubicBezTo>
                  <a:pt x="1605" y="2764"/>
                  <a:pt x="1708" y="2278"/>
                  <a:pt x="2046" y="1999"/>
                </a:cubicBezTo>
                <a:cubicBezTo>
                  <a:pt x="2282" y="1807"/>
                  <a:pt x="2620" y="1778"/>
                  <a:pt x="2900" y="1749"/>
                </a:cubicBezTo>
                <a:cubicBezTo>
                  <a:pt x="3018" y="1734"/>
                  <a:pt x="3018" y="1543"/>
                  <a:pt x="2900" y="1528"/>
                </a:cubicBezTo>
                <a:cubicBezTo>
                  <a:pt x="2606" y="1498"/>
                  <a:pt x="2282" y="1469"/>
                  <a:pt x="2061" y="1278"/>
                </a:cubicBezTo>
                <a:cubicBezTo>
                  <a:pt x="1708" y="998"/>
                  <a:pt x="1605" y="512"/>
                  <a:pt x="1590" y="100"/>
                </a:cubicBezTo>
                <a:cubicBezTo>
                  <a:pt x="1583" y="34"/>
                  <a:pt x="1531" y="1"/>
                  <a:pt x="1480"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8"/>
          <p:cNvSpPr/>
          <p:nvPr/>
        </p:nvSpPr>
        <p:spPr>
          <a:xfrm>
            <a:off x="7898218" y="2285577"/>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8"/>
          <p:cNvSpPr/>
          <p:nvPr/>
        </p:nvSpPr>
        <p:spPr>
          <a:xfrm>
            <a:off x="944095" y="2287504"/>
            <a:ext cx="333017" cy="272165"/>
          </a:xfrm>
          <a:custGeom>
            <a:rect b="b" l="l" r="r" t="t"/>
            <a:pathLst>
              <a:path extrusionOk="0" h="4969" w="6080">
                <a:moveTo>
                  <a:pt x="3142" y="838"/>
                </a:moveTo>
                <a:lnTo>
                  <a:pt x="3142" y="838"/>
                </a:lnTo>
                <a:cubicBezTo>
                  <a:pt x="3334" y="1220"/>
                  <a:pt x="3514" y="1608"/>
                  <a:pt x="3683" y="2001"/>
                </a:cubicBezTo>
                <a:lnTo>
                  <a:pt x="3683" y="2001"/>
                </a:lnTo>
                <a:cubicBezTo>
                  <a:pt x="3379" y="2074"/>
                  <a:pt x="3071" y="2135"/>
                  <a:pt x="2761" y="2184"/>
                </a:cubicBezTo>
                <a:lnTo>
                  <a:pt x="2761" y="2184"/>
                </a:lnTo>
                <a:cubicBezTo>
                  <a:pt x="2899" y="1738"/>
                  <a:pt x="3031" y="1291"/>
                  <a:pt x="3142" y="838"/>
                </a:cubicBezTo>
                <a:close/>
                <a:moveTo>
                  <a:pt x="5033" y="2039"/>
                </a:moveTo>
                <a:lnTo>
                  <a:pt x="5033" y="2039"/>
                </a:lnTo>
                <a:cubicBezTo>
                  <a:pt x="4829" y="2250"/>
                  <a:pt x="4618" y="2454"/>
                  <a:pt x="4401" y="2650"/>
                </a:cubicBezTo>
                <a:lnTo>
                  <a:pt x="4401" y="2650"/>
                </a:lnTo>
                <a:cubicBezTo>
                  <a:pt x="4354" y="2528"/>
                  <a:pt x="4306" y="2406"/>
                  <a:pt x="4257" y="2284"/>
                </a:cubicBezTo>
                <a:lnTo>
                  <a:pt x="4257" y="2284"/>
                </a:lnTo>
                <a:cubicBezTo>
                  <a:pt x="4404" y="2243"/>
                  <a:pt x="4550" y="2199"/>
                  <a:pt x="4695" y="2153"/>
                </a:cubicBezTo>
                <a:cubicBezTo>
                  <a:pt x="4809" y="2116"/>
                  <a:pt x="4921" y="2079"/>
                  <a:pt x="5033" y="2039"/>
                </a:cubicBezTo>
                <a:close/>
                <a:moveTo>
                  <a:pt x="2157" y="2689"/>
                </a:moveTo>
                <a:cubicBezTo>
                  <a:pt x="2111" y="2839"/>
                  <a:pt x="2065" y="2989"/>
                  <a:pt x="2021" y="3139"/>
                </a:cubicBezTo>
                <a:lnTo>
                  <a:pt x="2021" y="3139"/>
                </a:lnTo>
                <a:lnTo>
                  <a:pt x="1221" y="2751"/>
                </a:lnTo>
                <a:lnTo>
                  <a:pt x="1221" y="2751"/>
                </a:lnTo>
                <a:cubicBezTo>
                  <a:pt x="1534" y="2742"/>
                  <a:pt x="1846" y="2721"/>
                  <a:pt x="2157" y="2689"/>
                </a:cubicBezTo>
                <a:close/>
                <a:moveTo>
                  <a:pt x="3847" y="2392"/>
                </a:moveTo>
                <a:lnTo>
                  <a:pt x="3847" y="2392"/>
                </a:lnTo>
                <a:cubicBezTo>
                  <a:pt x="3922" y="2576"/>
                  <a:pt x="3994" y="2761"/>
                  <a:pt x="4064" y="2946"/>
                </a:cubicBezTo>
                <a:lnTo>
                  <a:pt x="4064" y="2946"/>
                </a:lnTo>
                <a:cubicBezTo>
                  <a:pt x="3763" y="3203"/>
                  <a:pt x="3450" y="3446"/>
                  <a:pt x="3127" y="3676"/>
                </a:cubicBezTo>
                <a:lnTo>
                  <a:pt x="3127" y="3676"/>
                </a:lnTo>
                <a:lnTo>
                  <a:pt x="2411" y="3329"/>
                </a:lnTo>
                <a:lnTo>
                  <a:pt x="2411" y="3329"/>
                </a:lnTo>
                <a:cubicBezTo>
                  <a:pt x="2480" y="3096"/>
                  <a:pt x="2551" y="2863"/>
                  <a:pt x="2623" y="2631"/>
                </a:cubicBezTo>
                <a:lnTo>
                  <a:pt x="2623" y="2631"/>
                </a:lnTo>
                <a:cubicBezTo>
                  <a:pt x="3034" y="2572"/>
                  <a:pt x="3443" y="2492"/>
                  <a:pt x="3847" y="2392"/>
                </a:cubicBezTo>
                <a:close/>
                <a:moveTo>
                  <a:pt x="2294" y="3743"/>
                </a:moveTo>
                <a:lnTo>
                  <a:pt x="2725" y="3953"/>
                </a:lnTo>
                <a:lnTo>
                  <a:pt x="2725" y="3953"/>
                </a:lnTo>
                <a:cubicBezTo>
                  <a:pt x="2536" y="4078"/>
                  <a:pt x="2344" y="4199"/>
                  <a:pt x="2149" y="4315"/>
                </a:cubicBezTo>
                <a:lnTo>
                  <a:pt x="2149" y="4315"/>
                </a:lnTo>
                <a:cubicBezTo>
                  <a:pt x="2193" y="4124"/>
                  <a:pt x="2242" y="3933"/>
                  <a:pt x="2294" y="3743"/>
                </a:cubicBezTo>
                <a:close/>
                <a:moveTo>
                  <a:pt x="4221" y="3373"/>
                </a:moveTo>
                <a:lnTo>
                  <a:pt x="4221" y="3373"/>
                </a:lnTo>
                <a:cubicBezTo>
                  <a:pt x="4337" y="3701"/>
                  <a:pt x="4446" y="4033"/>
                  <a:pt x="4548" y="4367"/>
                </a:cubicBezTo>
                <a:lnTo>
                  <a:pt x="4548" y="4367"/>
                </a:lnTo>
                <a:lnTo>
                  <a:pt x="3562" y="3888"/>
                </a:lnTo>
                <a:lnTo>
                  <a:pt x="3562" y="3888"/>
                </a:lnTo>
                <a:cubicBezTo>
                  <a:pt x="3787" y="3723"/>
                  <a:pt x="4006" y="3551"/>
                  <a:pt x="4221" y="3373"/>
                </a:cubicBezTo>
                <a:close/>
                <a:moveTo>
                  <a:pt x="3061" y="1"/>
                </a:moveTo>
                <a:cubicBezTo>
                  <a:pt x="2975" y="1"/>
                  <a:pt x="2888" y="53"/>
                  <a:pt x="2856" y="151"/>
                </a:cubicBezTo>
                <a:cubicBezTo>
                  <a:pt x="2717" y="864"/>
                  <a:pt x="2507" y="1557"/>
                  <a:pt x="2293" y="2249"/>
                </a:cubicBezTo>
                <a:lnTo>
                  <a:pt x="2293" y="2249"/>
                </a:lnTo>
                <a:cubicBezTo>
                  <a:pt x="2036" y="2279"/>
                  <a:pt x="1777" y="2301"/>
                  <a:pt x="1516" y="2315"/>
                </a:cubicBezTo>
                <a:cubicBezTo>
                  <a:pt x="1310" y="2329"/>
                  <a:pt x="1104" y="2337"/>
                  <a:pt x="898" y="2337"/>
                </a:cubicBezTo>
                <a:cubicBezTo>
                  <a:pt x="692" y="2337"/>
                  <a:pt x="486" y="2329"/>
                  <a:pt x="280" y="2315"/>
                </a:cubicBezTo>
                <a:cubicBezTo>
                  <a:pt x="74" y="2329"/>
                  <a:pt x="1" y="2594"/>
                  <a:pt x="177" y="2712"/>
                </a:cubicBezTo>
                <a:lnTo>
                  <a:pt x="1902" y="3552"/>
                </a:lnTo>
                <a:lnTo>
                  <a:pt x="1902" y="3552"/>
                </a:lnTo>
                <a:cubicBezTo>
                  <a:pt x="1805" y="3902"/>
                  <a:pt x="1718" y="4254"/>
                  <a:pt x="1649" y="4610"/>
                </a:cubicBezTo>
                <a:cubicBezTo>
                  <a:pt x="1619" y="4728"/>
                  <a:pt x="1693" y="4846"/>
                  <a:pt x="1796" y="4875"/>
                </a:cubicBezTo>
                <a:cubicBezTo>
                  <a:pt x="1814" y="4880"/>
                  <a:pt x="1831" y="4882"/>
                  <a:pt x="1849" y="4882"/>
                </a:cubicBezTo>
                <a:cubicBezTo>
                  <a:pt x="1880" y="4882"/>
                  <a:pt x="1910" y="4875"/>
                  <a:pt x="1937" y="4863"/>
                </a:cubicBezTo>
                <a:lnTo>
                  <a:pt x="1937" y="4863"/>
                </a:lnTo>
                <a:cubicBezTo>
                  <a:pt x="1952" y="4867"/>
                  <a:pt x="1967" y="4869"/>
                  <a:pt x="1982" y="4869"/>
                </a:cubicBezTo>
                <a:cubicBezTo>
                  <a:pt x="2012" y="4869"/>
                  <a:pt x="2044" y="4862"/>
                  <a:pt x="2076" y="4846"/>
                </a:cubicBezTo>
                <a:cubicBezTo>
                  <a:pt x="2450" y="4636"/>
                  <a:pt x="2814" y="4410"/>
                  <a:pt x="3167" y="4169"/>
                </a:cubicBezTo>
                <a:lnTo>
                  <a:pt x="3167" y="4169"/>
                </a:lnTo>
                <a:lnTo>
                  <a:pt x="4769" y="4949"/>
                </a:lnTo>
                <a:cubicBezTo>
                  <a:pt x="4798" y="4962"/>
                  <a:pt x="4828" y="4968"/>
                  <a:pt x="4858" y="4968"/>
                </a:cubicBezTo>
                <a:cubicBezTo>
                  <a:pt x="4992" y="4968"/>
                  <a:pt x="5114" y="4843"/>
                  <a:pt x="5078" y="4699"/>
                </a:cubicBezTo>
                <a:cubicBezTo>
                  <a:pt x="4926" y="4153"/>
                  <a:pt x="4754" y="3613"/>
                  <a:pt x="4561" y="3080"/>
                </a:cubicBezTo>
                <a:lnTo>
                  <a:pt x="4561" y="3080"/>
                </a:lnTo>
                <a:cubicBezTo>
                  <a:pt x="5055" y="2643"/>
                  <a:pt x="5517" y="2171"/>
                  <a:pt x="5946" y="1667"/>
                </a:cubicBezTo>
                <a:cubicBezTo>
                  <a:pt x="6080" y="1521"/>
                  <a:pt x="5962" y="1314"/>
                  <a:pt x="5792" y="1314"/>
                </a:cubicBezTo>
                <a:cubicBezTo>
                  <a:pt x="5757" y="1314"/>
                  <a:pt x="5719" y="1323"/>
                  <a:pt x="5681" y="1343"/>
                </a:cubicBezTo>
                <a:cubicBezTo>
                  <a:pt x="5163" y="1562"/>
                  <a:pt x="4634" y="1747"/>
                  <a:pt x="4096" y="1895"/>
                </a:cubicBezTo>
                <a:lnTo>
                  <a:pt x="4096" y="1895"/>
                </a:lnTo>
                <a:cubicBezTo>
                  <a:pt x="3836" y="1287"/>
                  <a:pt x="3550" y="690"/>
                  <a:pt x="3238" y="107"/>
                </a:cubicBezTo>
                <a:cubicBezTo>
                  <a:pt x="3199" y="35"/>
                  <a:pt x="3130" y="1"/>
                  <a:pt x="3061"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8"/>
          <p:cNvSpPr/>
          <p:nvPr/>
        </p:nvSpPr>
        <p:spPr>
          <a:xfrm>
            <a:off x="1975313" y="1915090"/>
            <a:ext cx="199208" cy="223636"/>
          </a:xfrm>
          <a:custGeom>
            <a:rect b="b" l="l" r="r" t="t"/>
            <a:pathLst>
              <a:path extrusionOk="0" h="4083" w="3637">
                <a:moveTo>
                  <a:pt x="966" y="1498"/>
                </a:moveTo>
                <a:cubicBezTo>
                  <a:pt x="1158" y="1519"/>
                  <a:pt x="1349" y="1549"/>
                  <a:pt x="1538" y="1587"/>
                </a:cubicBezTo>
                <a:lnTo>
                  <a:pt x="1538" y="1587"/>
                </a:lnTo>
                <a:cubicBezTo>
                  <a:pt x="1445" y="1719"/>
                  <a:pt x="1349" y="1849"/>
                  <a:pt x="1249" y="1977"/>
                </a:cubicBezTo>
                <a:lnTo>
                  <a:pt x="1249" y="1977"/>
                </a:lnTo>
                <a:cubicBezTo>
                  <a:pt x="1162" y="1813"/>
                  <a:pt x="1068" y="1652"/>
                  <a:pt x="966" y="1498"/>
                </a:cubicBezTo>
                <a:close/>
                <a:moveTo>
                  <a:pt x="2469" y="1843"/>
                </a:moveTo>
                <a:cubicBezTo>
                  <a:pt x="2538" y="1867"/>
                  <a:pt x="2607" y="1893"/>
                  <a:pt x="2675" y="1919"/>
                </a:cubicBezTo>
                <a:lnTo>
                  <a:pt x="2675" y="1919"/>
                </a:lnTo>
                <a:cubicBezTo>
                  <a:pt x="2597" y="1937"/>
                  <a:pt x="2520" y="1956"/>
                  <a:pt x="2443" y="1977"/>
                </a:cubicBezTo>
                <a:lnTo>
                  <a:pt x="2443" y="1977"/>
                </a:lnTo>
                <a:cubicBezTo>
                  <a:pt x="2452" y="1933"/>
                  <a:pt x="2460" y="1888"/>
                  <a:pt x="2469" y="1843"/>
                </a:cubicBezTo>
                <a:close/>
                <a:moveTo>
                  <a:pt x="1976" y="1689"/>
                </a:moveTo>
                <a:lnTo>
                  <a:pt x="1976" y="1689"/>
                </a:lnTo>
                <a:cubicBezTo>
                  <a:pt x="2004" y="1697"/>
                  <a:pt x="2033" y="1705"/>
                  <a:pt x="2061" y="1713"/>
                </a:cubicBezTo>
                <a:lnTo>
                  <a:pt x="2061" y="1713"/>
                </a:lnTo>
                <a:cubicBezTo>
                  <a:pt x="2034" y="1850"/>
                  <a:pt x="2006" y="1987"/>
                  <a:pt x="1979" y="2124"/>
                </a:cubicBezTo>
                <a:lnTo>
                  <a:pt x="1979" y="2124"/>
                </a:lnTo>
                <a:cubicBezTo>
                  <a:pt x="1825" y="2180"/>
                  <a:pt x="1674" y="2242"/>
                  <a:pt x="1525" y="2310"/>
                </a:cubicBezTo>
                <a:lnTo>
                  <a:pt x="1525" y="2310"/>
                </a:lnTo>
                <a:cubicBezTo>
                  <a:pt x="1683" y="2109"/>
                  <a:pt x="1833" y="1902"/>
                  <a:pt x="1976" y="1689"/>
                </a:cubicBezTo>
                <a:close/>
                <a:moveTo>
                  <a:pt x="1882" y="2608"/>
                </a:moveTo>
                <a:lnTo>
                  <a:pt x="1882" y="2608"/>
                </a:lnTo>
                <a:cubicBezTo>
                  <a:pt x="1848" y="2778"/>
                  <a:pt x="1814" y="2948"/>
                  <a:pt x="1781" y="3117"/>
                </a:cubicBezTo>
                <a:lnTo>
                  <a:pt x="1781" y="3117"/>
                </a:lnTo>
                <a:cubicBezTo>
                  <a:pt x="1725" y="2988"/>
                  <a:pt x="1668" y="2859"/>
                  <a:pt x="1610" y="2731"/>
                </a:cubicBezTo>
                <a:lnTo>
                  <a:pt x="1610" y="2731"/>
                </a:lnTo>
                <a:cubicBezTo>
                  <a:pt x="1700" y="2687"/>
                  <a:pt x="1791" y="2647"/>
                  <a:pt x="1882" y="2608"/>
                </a:cubicBezTo>
                <a:close/>
                <a:moveTo>
                  <a:pt x="2566" y="0"/>
                </a:moveTo>
                <a:cubicBezTo>
                  <a:pt x="2498" y="0"/>
                  <a:pt x="2431" y="36"/>
                  <a:pt x="2400" y="108"/>
                </a:cubicBezTo>
                <a:cubicBezTo>
                  <a:pt x="2393" y="124"/>
                  <a:pt x="2385" y="140"/>
                  <a:pt x="2378" y="155"/>
                </a:cubicBezTo>
                <a:lnTo>
                  <a:pt x="2378" y="155"/>
                </a:lnTo>
                <a:lnTo>
                  <a:pt x="2371" y="153"/>
                </a:lnTo>
                <a:cubicBezTo>
                  <a:pt x="2369" y="162"/>
                  <a:pt x="2367" y="172"/>
                  <a:pt x="2365" y="182"/>
                </a:cubicBezTo>
                <a:lnTo>
                  <a:pt x="2365" y="182"/>
                </a:lnTo>
                <a:cubicBezTo>
                  <a:pt x="2194" y="534"/>
                  <a:pt x="2003" y="876"/>
                  <a:pt x="1793" y="1206"/>
                </a:cubicBezTo>
                <a:lnTo>
                  <a:pt x="1793" y="1206"/>
                </a:lnTo>
                <a:cubicBezTo>
                  <a:pt x="1377" y="1111"/>
                  <a:pt x="954" y="1054"/>
                  <a:pt x="531" y="1036"/>
                </a:cubicBezTo>
                <a:cubicBezTo>
                  <a:pt x="525" y="1035"/>
                  <a:pt x="519" y="1035"/>
                  <a:pt x="513" y="1035"/>
                </a:cubicBezTo>
                <a:cubicBezTo>
                  <a:pt x="320" y="1035"/>
                  <a:pt x="241" y="1261"/>
                  <a:pt x="369" y="1403"/>
                </a:cubicBezTo>
                <a:cubicBezTo>
                  <a:pt x="594" y="1685"/>
                  <a:pt x="794" y="2001"/>
                  <a:pt x="961" y="2332"/>
                </a:cubicBezTo>
                <a:lnTo>
                  <a:pt x="961" y="2332"/>
                </a:lnTo>
                <a:cubicBezTo>
                  <a:pt x="711" y="2626"/>
                  <a:pt x="444" y="2906"/>
                  <a:pt x="163" y="3169"/>
                </a:cubicBezTo>
                <a:cubicBezTo>
                  <a:pt x="0" y="3321"/>
                  <a:pt x="150" y="3527"/>
                  <a:pt x="322" y="3527"/>
                </a:cubicBezTo>
                <a:cubicBezTo>
                  <a:pt x="367" y="3527"/>
                  <a:pt x="414" y="3512"/>
                  <a:pt x="457" y="3478"/>
                </a:cubicBezTo>
                <a:cubicBezTo>
                  <a:pt x="702" y="3272"/>
                  <a:pt x="963" y="3089"/>
                  <a:pt x="1237" y="2929"/>
                </a:cubicBezTo>
                <a:lnTo>
                  <a:pt x="1237" y="2929"/>
                </a:lnTo>
                <a:cubicBezTo>
                  <a:pt x="1394" y="3279"/>
                  <a:pt x="1544" y="3633"/>
                  <a:pt x="1694" y="3979"/>
                </a:cubicBezTo>
                <a:cubicBezTo>
                  <a:pt x="1732" y="4046"/>
                  <a:pt x="1803" y="4082"/>
                  <a:pt x="1876" y="4082"/>
                </a:cubicBezTo>
                <a:cubicBezTo>
                  <a:pt x="1914" y="4082"/>
                  <a:pt x="1953" y="4073"/>
                  <a:pt x="1988" y="4052"/>
                </a:cubicBezTo>
                <a:cubicBezTo>
                  <a:pt x="2066" y="4000"/>
                  <a:pt x="2110" y="3902"/>
                  <a:pt x="2078" y="3809"/>
                </a:cubicBezTo>
                <a:lnTo>
                  <a:pt x="2078" y="3809"/>
                </a:lnTo>
                <a:cubicBezTo>
                  <a:pt x="2169" y="3353"/>
                  <a:pt x="2260" y="2895"/>
                  <a:pt x="2351" y="2436"/>
                </a:cubicBezTo>
                <a:lnTo>
                  <a:pt x="2351" y="2436"/>
                </a:lnTo>
                <a:cubicBezTo>
                  <a:pt x="2696" y="2327"/>
                  <a:pt x="3053" y="2252"/>
                  <a:pt x="3415" y="2213"/>
                </a:cubicBezTo>
                <a:cubicBezTo>
                  <a:pt x="3504" y="2213"/>
                  <a:pt x="3592" y="2154"/>
                  <a:pt x="3607" y="2066"/>
                </a:cubicBezTo>
                <a:cubicBezTo>
                  <a:pt x="3636" y="1963"/>
                  <a:pt x="3592" y="1874"/>
                  <a:pt x="3518" y="1830"/>
                </a:cubicBezTo>
                <a:cubicBezTo>
                  <a:pt x="3207" y="1672"/>
                  <a:pt x="2884" y="1535"/>
                  <a:pt x="2553" y="1422"/>
                </a:cubicBezTo>
                <a:lnTo>
                  <a:pt x="2553" y="1422"/>
                </a:lnTo>
                <a:cubicBezTo>
                  <a:pt x="2630" y="1037"/>
                  <a:pt x="2706" y="653"/>
                  <a:pt x="2783" y="270"/>
                </a:cubicBezTo>
                <a:cubicBezTo>
                  <a:pt x="2812" y="167"/>
                  <a:pt x="2753" y="64"/>
                  <a:pt x="2650" y="20"/>
                </a:cubicBezTo>
                <a:cubicBezTo>
                  <a:pt x="2624" y="7"/>
                  <a:pt x="2595" y="0"/>
                  <a:pt x="2566"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8"/>
          <p:cNvSpPr/>
          <p:nvPr/>
        </p:nvSpPr>
        <p:spPr>
          <a:xfrm>
            <a:off x="7404490" y="3171340"/>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5" name="Shape 65"/>
        <p:cNvGrpSpPr/>
        <p:nvPr/>
      </p:nvGrpSpPr>
      <p:grpSpPr>
        <a:xfrm>
          <a:off x="0" y="0"/>
          <a:ext cx="0" cy="0"/>
          <a:chOff x="0" y="0"/>
          <a:chExt cx="0" cy="0"/>
        </a:xfrm>
      </p:grpSpPr>
      <p:sp>
        <p:nvSpPr>
          <p:cNvPr id="66" name="Google Shape;66;p9"/>
          <p:cNvSpPr/>
          <p:nvPr/>
        </p:nvSpPr>
        <p:spPr>
          <a:xfrm rot="-7955336">
            <a:off x="-2163290" y="-3097278"/>
            <a:ext cx="4802245" cy="4653406"/>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9"/>
          <p:cNvSpPr/>
          <p:nvPr/>
        </p:nvSpPr>
        <p:spPr>
          <a:xfrm rot="1075877">
            <a:off x="5804818" y="1076637"/>
            <a:ext cx="4802146" cy="4653310"/>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rgbClr val="F199F2">
              <a:alpha val="5104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9"/>
          <p:cNvSpPr/>
          <p:nvPr/>
        </p:nvSpPr>
        <p:spPr>
          <a:xfrm flipH="1">
            <a:off x="6030201" y="852574"/>
            <a:ext cx="301687" cy="275999"/>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9"/>
          <p:cNvSpPr/>
          <p:nvPr/>
        </p:nvSpPr>
        <p:spPr>
          <a:xfrm flipH="1" rot="-5923212">
            <a:off x="8287675" y="4326018"/>
            <a:ext cx="272658" cy="24944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9"/>
          <p:cNvSpPr/>
          <p:nvPr/>
        </p:nvSpPr>
        <p:spPr>
          <a:xfrm flipH="1">
            <a:off x="7739921" y="503247"/>
            <a:ext cx="177408" cy="170342"/>
          </a:xfrm>
          <a:custGeom>
            <a:rect b="b" l="l" r="r" t="t"/>
            <a:pathLst>
              <a:path extrusionOk="0" h="3110" w="3239">
                <a:moveTo>
                  <a:pt x="1311" y="896"/>
                </a:moveTo>
                <a:lnTo>
                  <a:pt x="1541" y="1208"/>
                </a:lnTo>
                <a:lnTo>
                  <a:pt x="1541" y="1208"/>
                </a:lnTo>
                <a:cubicBezTo>
                  <a:pt x="1461" y="1216"/>
                  <a:pt x="1381" y="1225"/>
                  <a:pt x="1301" y="1236"/>
                </a:cubicBezTo>
                <a:lnTo>
                  <a:pt x="1301" y="1236"/>
                </a:lnTo>
                <a:cubicBezTo>
                  <a:pt x="1307" y="1123"/>
                  <a:pt x="1311" y="1009"/>
                  <a:pt x="1311" y="896"/>
                </a:cubicBezTo>
                <a:close/>
                <a:moveTo>
                  <a:pt x="1838" y="1613"/>
                </a:moveTo>
                <a:lnTo>
                  <a:pt x="1927" y="1734"/>
                </a:lnTo>
                <a:lnTo>
                  <a:pt x="1927" y="1734"/>
                </a:lnTo>
                <a:cubicBezTo>
                  <a:pt x="1848" y="1785"/>
                  <a:pt x="1771" y="1837"/>
                  <a:pt x="1694" y="1890"/>
                </a:cubicBezTo>
                <a:lnTo>
                  <a:pt x="1694" y="1890"/>
                </a:lnTo>
                <a:cubicBezTo>
                  <a:pt x="1549" y="1837"/>
                  <a:pt x="1403" y="1786"/>
                  <a:pt x="1256" y="1738"/>
                </a:cubicBezTo>
                <a:lnTo>
                  <a:pt x="1256" y="1738"/>
                </a:lnTo>
                <a:cubicBezTo>
                  <a:pt x="1258" y="1716"/>
                  <a:pt x="1261" y="1695"/>
                  <a:pt x="1264" y="1674"/>
                </a:cubicBezTo>
                <a:lnTo>
                  <a:pt x="1264" y="1674"/>
                </a:lnTo>
                <a:cubicBezTo>
                  <a:pt x="1454" y="1646"/>
                  <a:pt x="1645" y="1626"/>
                  <a:pt x="1838" y="1613"/>
                </a:cubicBezTo>
                <a:close/>
                <a:moveTo>
                  <a:pt x="2175" y="2072"/>
                </a:moveTo>
                <a:lnTo>
                  <a:pt x="2175" y="2073"/>
                </a:lnTo>
                <a:lnTo>
                  <a:pt x="2175" y="2073"/>
                </a:lnTo>
                <a:cubicBezTo>
                  <a:pt x="2175" y="2073"/>
                  <a:pt x="2174" y="2073"/>
                  <a:pt x="2174" y="2073"/>
                </a:cubicBezTo>
                <a:lnTo>
                  <a:pt x="2174" y="2073"/>
                </a:lnTo>
                <a:cubicBezTo>
                  <a:pt x="2174" y="2073"/>
                  <a:pt x="2174" y="2072"/>
                  <a:pt x="2175" y="2072"/>
                </a:cubicBezTo>
                <a:close/>
                <a:moveTo>
                  <a:pt x="1189" y="2159"/>
                </a:moveTo>
                <a:lnTo>
                  <a:pt x="1189" y="2159"/>
                </a:lnTo>
                <a:cubicBezTo>
                  <a:pt x="1221" y="2170"/>
                  <a:pt x="1253" y="2181"/>
                  <a:pt x="1284" y="2192"/>
                </a:cubicBezTo>
                <a:lnTo>
                  <a:pt x="1284" y="2192"/>
                </a:lnTo>
                <a:cubicBezTo>
                  <a:pt x="1244" y="2224"/>
                  <a:pt x="1203" y="2256"/>
                  <a:pt x="1163" y="2289"/>
                </a:cubicBezTo>
                <a:lnTo>
                  <a:pt x="1163" y="2289"/>
                </a:lnTo>
                <a:cubicBezTo>
                  <a:pt x="1172" y="2246"/>
                  <a:pt x="1181" y="2203"/>
                  <a:pt x="1189" y="2159"/>
                </a:cubicBezTo>
                <a:close/>
                <a:moveTo>
                  <a:pt x="1050" y="0"/>
                </a:moveTo>
                <a:cubicBezTo>
                  <a:pt x="1034" y="0"/>
                  <a:pt x="1018" y="1"/>
                  <a:pt x="1001" y="4"/>
                </a:cubicBezTo>
                <a:cubicBezTo>
                  <a:pt x="913" y="33"/>
                  <a:pt x="854" y="121"/>
                  <a:pt x="854" y="210"/>
                </a:cubicBezTo>
                <a:cubicBezTo>
                  <a:pt x="890" y="574"/>
                  <a:pt x="894" y="940"/>
                  <a:pt x="868" y="1305"/>
                </a:cubicBezTo>
                <a:lnTo>
                  <a:pt x="868" y="1305"/>
                </a:lnTo>
                <a:cubicBezTo>
                  <a:pt x="645" y="1347"/>
                  <a:pt x="425" y="1399"/>
                  <a:pt x="207" y="1461"/>
                </a:cubicBezTo>
                <a:cubicBezTo>
                  <a:pt x="1" y="1505"/>
                  <a:pt x="1" y="1799"/>
                  <a:pt x="207" y="1858"/>
                </a:cubicBezTo>
                <a:cubicBezTo>
                  <a:pt x="398" y="1910"/>
                  <a:pt x="588" y="1966"/>
                  <a:pt x="776" y="2024"/>
                </a:cubicBezTo>
                <a:lnTo>
                  <a:pt x="776" y="2024"/>
                </a:lnTo>
                <a:cubicBezTo>
                  <a:pt x="726" y="2301"/>
                  <a:pt x="658" y="2575"/>
                  <a:pt x="574" y="2844"/>
                </a:cubicBezTo>
                <a:cubicBezTo>
                  <a:pt x="543" y="2992"/>
                  <a:pt x="663" y="3110"/>
                  <a:pt x="788" y="3110"/>
                </a:cubicBezTo>
                <a:cubicBezTo>
                  <a:pt x="837" y="3110"/>
                  <a:pt x="886" y="3091"/>
                  <a:pt x="928" y="3050"/>
                </a:cubicBezTo>
                <a:cubicBezTo>
                  <a:pt x="1185" y="2804"/>
                  <a:pt x="1461" y="2574"/>
                  <a:pt x="1751" y="2363"/>
                </a:cubicBezTo>
                <a:lnTo>
                  <a:pt x="1751" y="2363"/>
                </a:lnTo>
                <a:cubicBezTo>
                  <a:pt x="2023" y="2467"/>
                  <a:pt x="2293" y="2578"/>
                  <a:pt x="2561" y="2697"/>
                </a:cubicBezTo>
                <a:cubicBezTo>
                  <a:pt x="2593" y="2710"/>
                  <a:pt x="2628" y="2717"/>
                  <a:pt x="2662" y="2717"/>
                </a:cubicBezTo>
                <a:cubicBezTo>
                  <a:pt x="2720" y="2717"/>
                  <a:pt x="2777" y="2698"/>
                  <a:pt x="2819" y="2663"/>
                </a:cubicBezTo>
                <a:lnTo>
                  <a:pt x="2819" y="2663"/>
                </a:lnTo>
                <a:cubicBezTo>
                  <a:pt x="2827" y="2660"/>
                  <a:pt x="2834" y="2657"/>
                  <a:pt x="2841" y="2653"/>
                </a:cubicBezTo>
                <a:cubicBezTo>
                  <a:pt x="2944" y="2594"/>
                  <a:pt x="2973" y="2461"/>
                  <a:pt x="2914" y="2358"/>
                </a:cubicBezTo>
                <a:lnTo>
                  <a:pt x="2538" y="1853"/>
                </a:lnTo>
                <a:lnTo>
                  <a:pt x="2538" y="1853"/>
                </a:lnTo>
                <a:cubicBezTo>
                  <a:pt x="2700" y="1760"/>
                  <a:pt x="2865" y="1673"/>
                  <a:pt x="3032" y="1593"/>
                </a:cubicBezTo>
                <a:cubicBezTo>
                  <a:pt x="3238" y="1490"/>
                  <a:pt x="3120" y="1210"/>
                  <a:pt x="2929" y="1196"/>
                </a:cubicBezTo>
                <a:cubicBezTo>
                  <a:pt x="2722" y="1179"/>
                  <a:pt x="2514" y="1171"/>
                  <a:pt x="2305" y="1171"/>
                </a:cubicBezTo>
                <a:cubicBezTo>
                  <a:pt x="2215" y="1171"/>
                  <a:pt x="2124" y="1172"/>
                  <a:pt x="2033" y="1175"/>
                </a:cubicBezTo>
                <a:lnTo>
                  <a:pt x="2033" y="1175"/>
                </a:lnTo>
                <a:lnTo>
                  <a:pt x="1237" y="107"/>
                </a:lnTo>
                <a:cubicBezTo>
                  <a:pt x="1200" y="33"/>
                  <a:pt x="1132" y="0"/>
                  <a:pt x="1050"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9"/>
          <p:cNvSpPr/>
          <p:nvPr/>
        </p:nvSpPr>
        <p:spPr>
          <a:xfrm flipH="1" rot="-1637061">
            <a:off x="569155" y="450422"/>
            <a:ext cx="301680" cy="275992"/>
          </a:xfrm>
          <a:custGeom>
            <a:rect b="b" l="l" r="r" t="t"/>
            <a:pathLst>
              <a:path extrusionOk="0" h="5039" w="5508">
                <a:moveTo>
                  <a:pt x="3887" y="802"/>
                </a:moveTo>
                <a:lnTo>
                  <a:pt x="3887" y="802"/>
                </a:lnTo>
                <a:cubicBezTo>
                  <a:pt x="3808" y="963"/>
                  <a:pt x="3731" y="1125"/>
                  <a:pt x="3656" y="1288"/>
                </a:cubicBezTo>
                <a:lnTo>
                  <a:pt x="3656" y="1288"/>
                </a:lnTo>
                <a:lnTo>
                  <a:pt x="3336" y="1181"/>
                </a:lnTo>
                <a:lnTo>
                  <a:pt x="3336" y="1181"/>
                </a:lnTo>
                <a:cubicBezTo>
                  <a:pt x="3517" y="1050"/>
                  <a:pt x="3700" y="924"/>
                  <a:pt x="3887" y="802"/>
                </a:cubicBezTo>
                <a:close/>
                <a:moveTo>
                  <a:pt x="895" y="804"/>
                </a:moveTo>
                <a:lnTo>
                  <a:pt x="2440" y="1325"/>
                </a:lnTo>
                <a:lnTo>
                  <a:pt x="2440" y="1325"/>
                </a:lnTo>
                <a:cubicBezTo>
                  <a:pt x="2182" y="1534"/>
                  <a:pt x="1931" y="1751"/>
                  <a:pt x="1688" y="1976"/>
                </a:cubicBezTo>
                <a:lnTo>
                  <a:pt x="1688" y="1976"/>
                </a:lnTo>
                <a:cubicBezTo>
                  <a:pt x="1519" y="1692"/>
                  <a:pt x="1340" y="1415"/>
                  <a:pt x="1150" y="1146"/>
                </a:cubicBezTo>
                <a:cubicBezTo>
                  <a:pt x="1065" y="1030"/>
                  <a:pt x="981" y="916"/>
                  <a:pt x="895" y="804"/>
                </a:cubicBezTo>
                <a:close/>
                <a:moveTo>
                  <a:pt x="3884" y="1812"/>
                </a:moveTo>
                <a:lnTo>
                  <a:pt x="4685" y="2082"/>
                </a:lnTo>
                <a:lnTo>
                  <a:pt x="4685" y="2082"/>
                </a:lnTo>
                <a:cubicBezTo>
                  <a:pt x="4350" y="2151"/>
                  <a:pt x="4015" y="2226"/>
                  <a:pt x="3681" y="2307"/>
                </a:cubicBezTo>
                <a:lnTo>
                  <a:pt x="3681" y="2307"/>
                </a:lnTo>
                <a:cubicBezTo>
                  <a:pt x="3746" y="2141"/>
                  <a:pt x="3813" y="1976"/>
                  <a:pt x="3884" y="1812"/>
                </a:cubicBezTo>
                <a:close/>
                <a:moveTo>
                  <a:pt x="2926" y="1489"/>
                </a:moveTo>
                <a:lnTo>
                  <a:pt x="3486" y="1678"/>
                </a:lnTo>
                <a:lnTo>
                  <a:pt x="3486" y="1678"/>
                </a:lnTo>
                <a:cubicBezTo>
                  <a:pt x="3381" y="1926"/>
                  <a:pt x="3282" y="2177"/>
                  <a:pt x="3189" y="2431"/>
                </a:cubicBezTo>
                <a:lnTo>
                  <a:pt x="3189" y="2431"/>
                </a:lnTo>
                <a:cubicBezTo>
                  <a:pt x="2827" y="2525"/>
                  <a:pt x="2466" y="2627"/>
                  <a:pt x="2107" y="2736"/>
                </a:cubicBezTo>
                <a:lnTo>
                  <a:pt x="2107" y="2736"/>
                </a:lnTo>
                <a:cubicBezTo>
                  <a:pt x="2044" y="2611"/>
                  <a:pt x="1978" y="2487"/>
                  <a:pt x="1910" y="2364"/>
                </a:cubicBezTo>
                <a:lnTo>
                  <a:pt x="1910" y="2364"/>
                </a:lnTo>
                <a:cubicBezTo>
                  <a:pt x="2235" y="2056"/>
                  <a:pt x="2574" y="1764"/>
                  <a:pt x="2926" y="1489"/>
                </a:cubicBezTo>
                <a:close/>
                <a:moveTo>
                  <a:pt x="1593" y="2675"/>
                </a:moveTo>
                <a:lnTo>
                  <a:pt x="1593" y="2675"/>
                </a:lnTo>
                <a:cubicBezTo>
                  <a:pt x="1627" y="2738"/>
                  <a:pt x="1661" y="2801"/>
                  <a:pt x="1694" y="2865"/>
                </a:cubicBezTo>
                <a:lnTo>
                  <a:pt x="1694" y="2865"/>
                </a:lnTo>
                <a:cubicBezTo>
                  <a:pt x="1555" y="2909"/>
                  <a:pt x="1417" y="2955"/>
                  <a:pt x="1280" y="3001"/>
                </a:cubicBezTo>
                <a:lnTo>
                  <a:pt x="1280" y="3001"/>
                </a:lnTo>
                <a:cubicBezTo>
                  <a:pt x="1382" y="2891"/>
                  <a:pt x="1487" y="2782"/>
                  <a:pt x="1593" y="2675"/>
                </a:cubicBezTo>
                <a:close/>
                <a:moveTo>
                  <a:pt x="3026" y="2899"/>
                </a:moveTo>
                <a:lnTo>
                  <a:pt x="3026" y="2899"/>
                </a:lnTo>
                <a:cubicBezTo>
                  <a:pt x="2901" y="3281"/>
                  <a:pt x="2789" y="3667"/>
                  <a:pt x="2693" y="4059"/>
                </a:cubicBezTo>
                <a:lnTo>
                  <a:pt x="2693" y="4059"/>
                </a:lnTo>
                <a:cubicBezTo>
                  <a:pt x="2571" y="3738"/>
                  <a:pt x="2437" y="3422"/>
                  <a:pt x="2291" y="3112"/>
                </a:cubicBezTo>
                <a:lnTo>
                  <a:pt x="2291" y="3112"/>
                </a:lnTo>
                <a:cubicBezTo>
                  <a:pt x="2535" y="3038"/>
                  <a:pt x="2780" y="2967"/>
                  <a:pt x="3026" y="2899"/>
                </a:cubicBezTo>
                <a:close/>
                <a:moveTo>
                  <a:pt x="4432" y="0"/>
                </a:moveTo>
                <a:cubicBezTo>
                  <a:pt x="4399" y="0"/>
                  <a:pt x="4364" y="9"/>
                  <a:pt x="4328" y="28"/>
                </a:cubicBezTo>
                <a:cubicBezTo>
                  <a:pt x="3813" y="325"/>
                  <a:pt x="3316" y="655"/>
                  <a:pt x="2840" y="1013"/>
                </a:cubicBezTo>
                <a:lnTo>
                  <a:pt x="2840" y="1013"/>
                </a:lnTo>
                <a:lnTo>
                  <a:pt x="311" y="160"/>
                </a:lnTo>
                <a:cubicBezTo>
                  <a:pt x="287" y="152"/>
                  <a:pt x="265" y="148"/>
                  <a:pt x="244" y="148"/>
                </a:cubicBezTo>
                <a:cubicBezTo>
                  <a:pt x="81" y="148"/>
                  <a:pt x="0" y="383"/>
                  <a:pt x="105" y="513"/>
                </a:cubicBezTo>
                <a:cubicBezTo>
                  <a:pt x="581" y="1066"/>
                  <a:pt x="1003" y="1657"/>
                  <a:pt x="1370" y="2280"/>
                </a:cubicBezTo>
                <a:lnTo>
                  <a:pt x="1370" y="2280"/>
                </a:lnTo>
                <a:cubicBezTo>
                  <a:pt x="1311" y="2338"/>
                  <a:pt x="1252" y="2397"/>
                  <a:pt x="1194" y="2456"/>
                </a:cubicBezTo>
                <a:cubicBezTo>
                  <a:pt x="943" y="2736"/>
                  <a:pt x="679" y="3015"/>
                  <a:pt x="443" y="3309"/>
                </a:cubicBezTo>
                <a:cubicBezTo>
                  <a:pt x="370" y="3368"/>
                  <a:pt x="355" y="3471"/>
                  <a:pt x="414" y="3560"/>
                </a:cubicBezTo>
                <a:cubicBezTo>
                  <a:pt x="451" y="3634"/>
                  <a:pt x="519" y="3666"/>
                  <a:pt x="600" y="3666"/>
                </a:cubicBezTo>
                <a:cubicBezTo>
                  <a:pt x="616" y="3666"/>
                  <a:pt x="632" y="3665"/>
                  <a:pt x="649" y="3663"/>
                </a:cubicBezTo>
                <a:cubicBezTo>
                  <a:pt x="1057" y="3512"/>
                  <a:pt x="1468" y="3371"/>
                  <a:pt x="1880" y="3239"/>
                </a:cubicBezTo>
                <a:lnTo>
                  <a:pt x="1880" y="3239"/>
                </a:lnTo>
                <a:cubicBezTo>
                  <a:pt x="2134" y="3771"/>
                  <a:pt x="2352" y="4320"/>
                  <a:pt x="2533" y="4884"/>
                </a:cubicBezTo>
                <a:cubicBezTo>
                  <a:pt x="2563" y="4983"/>
                  <a:pt x="2661" y="5039"/>
                  <a:pt x="2752" y="5039"/>
                </a:cubicBezTo>
                <a:cubicBezTo>
                  <a:pt x="2837" y="5039"/>
                  <a:pt x="2916" y="4991"/>
                  <a:pt x="2930" y="4884"/>
                </a:cubicBezTo>
                <a:cubicBezTo>
                  <a:pt x="3076" y="4164"/>
                  <a:pt x="3268" y="3459"/>
                  <a:pt x="3510" y="2771"/>
                </a:cubicBezTo>
                <a:lnTo>
                  <a:pt x="3510" y="2771"/>
                </a:lnTo>
                <a:cubicBezTo>
                  <a:pt x="4101" y="2619"/>
                  <a:pt x="4697" y="2485"/>
                  <a:pt x="5300" y="2368"/>
                </a:cubicBezTo>
                <a:cubicBezTo>
                  <a:pt x="5398" y="2343"/>
                  <a:pt x="5455" y="2257"/>
                  <a:pt x="5454" y="2169"/>
                </a:cubicBezTo>
                <a:lnTo>
                  <a:pt x="5454" y="2169"/>
                </a:lnTo>
                <a:cubicBezTo>
                  <a:pt x="5507" y="2061"/>
                  <a:pt x="5481" y="1903"/>
                  <a:pt x="5329" y="1853"/>
                </a:cubicBezTo>
                <a:lnTo>
                  <a:pt x="4057" y="1423"/>
                </a:lnTo>
                <a:lnTo>
                  <a:pt x="4057" y="1423"/>
                </a:lnTo>
                <a:cubicBezTo>
                  <a:pt x="4229" y="1050"/>
                  <a:pt x="4418" y="683"/>
                  <a:pt x="4623" y="322"/>
                </a:cubicBezTo>
                <a:cubicBezTo>
                  <a:pt x="4695" y="166"/>
                  <a:pt x="4581" y="0"/>
                  <a:pt x="4432"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9"/>
          <p:cNvSpPr txBox="1"/>
          <p:nvPr>
            <p:ph type="title"/>
          </p:nvPr>
        </p:nvSpPr>
        <p:spPr>
          <a:xfrm flipH="1">
            <a:off x="720000" y="1578950"/>
            <a:ext cx="3852000" cy="23679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SzPts val="7000"/>
              <a:buNone/>
              <a:defRPr sz="7000"/>
            </a:lvl1pPr>
            <a:lvl2pPr lvl="1" rtl="0" algn="l">
              <a:lnSpc>
                <a:spcPct val="100000"/>
              </a:lnSpc>
              <a:spcBef>
                <a:spcPts val="0"/>
              </a:spcBef>
              <a:spcAft>
                <a:spcPts val="0"/>
              </a:spcAft>
              <a:buSzPts val="3600"/>
              <a:buNone/>
              <a:defRPr sz="3600"/>
            </a:lvl2pPr>
            <a:lvl3pPr lvl="2" rtl="0" algn="l">
              <a:lnSpc>
                <a:spcPct val="100000"/>
              </a:lnSpc>
              <a:spcBef>
                <a:spcPts val="0"/>
              </a:spcBef>
              <a:spcAft>
                <a:spcPts val="0"/>
              </a:spcAft>
              <a:buSzPts val="3600"/>
              <a:buNone/>
              <a:defRPr sz="3600"/>
            </a:lvl3pPr>
            <a:lvl4pPr lvl="3" rtl="0" algn="l">
              <a:lnSpc>
                <a:spcPct val="100000"/>
              </a:lnSpc>
              <a:spcBef>
                <a:spcPts val="0"/>
              </a:spcBef>
              <a:spcAft>
                <a:spcPts val="0"/>
              </a:spcAft>
              <a:buSzPts val="3600"/>
              <a:buNone/>
              <a:defRPr sz="3600"/>
            </a:lvl4pPr>
            <a:lvl5pPr lvl="4" rtl="0" algn="l">
              <a:lnSpc>
                <a:spcPct val="100000"/>
              </a:lnSpc>
              <a:spcBef>
                <a:spcPts val="0"/>
              </a:spcBef>
              <a:spcAft>
                <a:spcPts val="0"/>
              </a:spcAft>
              <a:buSzPts val="3600"/>
              <a:buNone/>
              <a:defRPr sz="3600"/>
            </a:lvl5pPr>
            <a:lvl6pPr lvl="5" rtl="0" algn="l">
              <a:lnSpc>
                <a:spcPct val="100000"/>
              </a:lnSpc>
              <a:spcBef>
                <a:spcPts val="0"/>
              </a:spcBef>
              <a:spcAft>
                <a:spcPts val="0"/>
              </a:spcAft>
              <a:buSzPts val="3600"/>
              <a:buNone/>
              <a:defRPr sz="3600"/>
            </a:lvl6pPr>
            <a:lvl7pPr lvl="6" rtl="0" algn="l">
              <a:lnSpc>
                <a:spcPct val="100000"/>
              </a:lnSpc>
              <a:spcBef>
                <a:spcPts val="0"/>
              </a:spcBef>
              <a:spcAft>
                <a:spcPts val="0"/>
              </a:spcAft>
              <a:buSzPts val="3600"/>
              <a:buNone/>
              <a:defRPr sz="3600"/>
            </a:lvl7pPr>
            <a:lvl8pPr lvl="7" rtl="0" algn="l">
              <a:lnSpc>
                <a:spcPct val="100000"/>
              </a:lnSpc>
              <a:spcBef>
                <a:spcPts val="0"/>
              </a:spcBef>
              <a:spcAft>
                <a:spcPts val="0"/>
              </a:spcAft>
              <a:buSzPts val="3600"/>
              <a:buNone/>
              <a:defRPr sz="3600"/>
            </a:lvl8pPr>
            <a:lvl9pPr lvl="8" rtl="0" algn="l">
              <a:lnSpc>
                <a:spcPct val="100000"/>
              </a:lnSpc>
              <a:spcBef>
                <a:spcPts val="0"/>
              </a:spcBef>
              <a:spcAft>
                <a:spcPts val="0"/>
              </a:spcAft>
              <a:buSzPts val="3600"/>
              <a:buNone/>
              <a:defRPr sz="3600"/>
            </a:lvl9pPr>
          </a:lstStyle>
          <a:p/>
        </p:txBody>
      </p:sp>
      <p:sp>
        <p:nvSpPr>
          <p:cNvPr id="73" name="Google Shape;73;p9"/>
          <p:cNvSpPr txBox="1"/>
          <p:nvPr>
            <p:ph idx="1" type="subTitle"/>
          </p:nvPr>
        </p:nvSpPr>
        <p:spPr>
          <a:xfrm flipH="1">
            <a:off x="720000" y="4024275"/>
            <a:ext cx="3852000" cy="725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None/>
              <a:defRPr/>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4" name="Shape 74"/>
        <p:cNvGrpSpPr/>
        <p:nvPr/>
      </p:nvGrpSpPr>
      <p:grpSpPr>
        <a:xfrm>
          <a:off x="0" y="0"/>
          <a:ext cx="0" cy="0"/>
          <a:chOff x="0" y="0"/>
          <a:chExt cx="0" cy="0"/>
        </a:xfrm>
      </p:grpSpPr>
      <p:grpSp>
        <p:nvGrpSpPr>
          <p:cNvPr id="75" name="Google Shape;75;p10"/>
          <p:cNvGrpSpPr/>
          <p:nvPr/>
        </p:nvGrpSpPr>
        <p:grpSpPr>
          <a:xfrm>
            <a:off x="4899877" y="-2761398"/>
            <a:ext cx="6461149" cy="6536261"/>
            <a:chOff x="4899877" y="-2761398"/>
            <a:chExt cx="6461149" cy="6536261"/>
          </a:xfrm>
        </p:grpSpPr>
        <p:sp>
          <p:nvSpPr>
            <p:cNvPr id="76" name="Google Shape;76;p10"/>
            <p:cNvSpPr/>
            <p:nvPr/>
          </p:nvSpPr>
          <p:spPr>
            <a:xfrm flipH="1" rot="3909596">
              <a:off x="5644332" y="-1902333"/>
              <a:ext cx="4972240" cy="4818132"/>
            </a:xfrm>
            <a:custGeom>
              <a:rect b="b" l="l" r="r" t="t"/>
              <a:pathLst>
                <a:path extrusionOk="0" h="186118" w="192071">
                  <a:moveTo>
                    <a:pt x="75512" y="0"/>
                  </a:moveTo>
                  <a:cubicBezTo>
                    <a:pt x="55605" y="0"/>
                    <a:pt x="33570" y="11189"/>
                    <a:pt x="27086" y="25137"/>
                  </a:cubicBezTo>
                  <a:cubicBezTo>
                    <a:pt x="19181" y="42249"/>
                    <a:pt x="30422" y="65166"/>
                    <a:pt x="17513" y="84780"/>
                  </a:cubicBezTo>
                  <a:cubicBezTo>
                    <a:pt x="4570" y="104360"/>
                    <a:pt x="0" y="131880"/>
                    <a:pt x="11242" y="150660"/>
                  </a:cubicBezTo>
                  <a:cubicBezTo>
                    <a:pt x="22516" y="169407"/>
                    <a:pt x="54606" y="185252"/>
                    <a:pt x="86696" y="186086"/>
                  </a:cubicBezTo>
                  <a:cubicBezTo>
                    <a:pt x="87538" y="186107"/>
                    <a:pt x="88381" y="186118"/>
                    <a:pt x="89226" y="186118"/>
                  </a:cubicBezTo>
                  <a:cubicBezTo>
                    <a:pt x="106706" y="186118"/>
                    <a:pt x="124545" y="181510"/>
                    <a:pt x="139500" y="172409"/>
                  </a:cubicBezTo>
                  <a:cubicBezTo>
                    <a:pt x="148106" y="167139"/>
                    <a:pt x="154044" y="160134"/>
                    <a:pt x="160915" y="152995"/>
                  </a:cubicBezTo>
                  <a:cubicBezTo>
                    <a:pt x="161049" y="152862"/>
                    <a:pt x="161149" y="152728"/>
                    <a:pt x="161282" y="152628"/>
                  </a:cubicBezTo>
                  <a:cubicBezTo>
                    <a:pt x="192071" y="120105"/>
                    <a:pt x="179996" y="56293"/>
                    <a:pt x="143836" y="32642"/>
                  </a:cubicBezTo>
                  <a:cubicBezTo>
                    <a:pt x="120920" y="17632"/>
                    <a:pt x="110479" y="8458"/>
                    <a:pt x="88397" y="1787"/>
                  </a:cubicBezTo>
                  <a:cubicBezTo>
                    <a:pt x="84342" y="564"/>
                    <a:pt x="79981" y="0"/>
                    <a:pt x="75512"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0"/>
            <p:cNvSpPr/>
            <p:nvPr/>
          </p:nvSpPr>
          <p:spPr>
            <a:xfrm flipH="1">
              <a:off x="5631327" y="563700"/>
              <a:ext cx="251358" cy="276003"/>
            </a:xfrm>
            <a:custGeom>
              <a:rect b="b" l="l" r="r" t="t"/>
              <a:pathLst>
                <a:path extrusionOk="0" h="4368" w="4019">
                  <a:moveTo>
                    <a:pt x="1995" y="0"/>
                  </a:moveTo>
                  <a:cubicBezTo>
                    <a:pt x="1943" y="0"/>
                    <a:pt x="1892" y="33"/>
                    <a:pt x="1884" y="100"/>
                  </a:cubicBezTo>
                  <a:cubicBezTo>
                    <a:pt x="1870" y="703"/>
                    <a:pt x="1693" y="1380"/>
                    <a:pt x="1193" y="1777"/>
                  </a:cubicBezTo>
                  <a:cubicBezTo>
                    <a:pt x="854" y="2042"/>
                    <a:pt x="413" y="1983"/>
                    <a:pt x="45" y="2130"/>
                  </a:cubicBezTo>
                  <a:lnTo>
                    <a:pt x="30" y="2145"/>
                  </a:lnTo>
                  <a:cubicBezTo>
                    <a:pt x="15" y="2160"/>
                    <a:pt x="1" y="2175"/>
                    <a:pt x="15" y="2204"/>
                  </a:cubicBezTo>
                  <a:cubicBezTo>
                    <a:pt x="15" y="2219"/>
                    <a:pt x="15" y="2219"/>
                    <a:pt x="30" y="2233"/>
                  </a:cubicBezTo>
                  <a:lnTo>
                    <a:pt x="30" y="2248"/>
                  </a:lnTo>
                  <a:lnTo>
                    <a:pt x="89" y="2248"/>
                  </a:lnTo>
                  <a:cubicBezTo>
                    <a:pt x="501" y="2307"/>
                    <a:pt x="972" y="2351"/>
                    <a:pt x="1266" y="2631"/>
                  </a:cubicBezTo>
                  <a:cubicBezTo>
                    <a:pt x="1722" y="3058"/>
                    <a:pt x="1899" y="3690"/>
                    <a:pt x="1899" y="4279"/>
                  </a:cubicBezTo>
                  <a:cubicBezTo>
                    <a:pt x="1914" y="4338"/>
                    <a:pt x="1961" y="4367"/>
                    <a:pt x="2007" y="4367"/>
                  </a:cubicBezTo>
                  <a:cubicBezTo>
                    <a:pt x="2053" y="4367"/>
                    <a:pt x="2098" y="4338"/>
                    <a:pt x="2105" y="4279"/>
                  </a:cubicBezTo>
                  <a:cubicBezTo>
                    <a:pt x="2134" y="3720"/>
                    <a:pt x="2282" y="3102"/>
                    <a:pt x="2708" y="2690"/>
                  </a:cubicBezTo>
                  <a:cubicBezTo>
                    <a:pt x="3032" y="2381"/>
                    <a:pt x="3503" y="2336"/>
                    <a:pt x="3945" y="2292"/>
                  </a:cubicBezTo>
                  <a:cubicBezTo>
                    <a:pt x="4018" y="2248"/>
                    <a:pt x="4018" y="2130"/>
                    <a:pt x="3930" y="2086"/>
                  </a:cubicBezTo>
                  <a:cubicBezTo>
                    <a:pt x="3503" y="2042"/>
                    <a:pt x="3003" y="1998"/>
                    <a:pt x="2694" y="1689"/>
                  </a:cubicBezTo>
                  <a:cubicBezTo>
                    <a:pt x="2282" y="1262"/>
                    <a:pt x="2120" y="673"/>
                    <a:pt x="2105" y="100"/>
                  </a:cubicBezTo>
                  <a:cubicBezTo>
                    <a:pt x="2098" y="33"/>
                    <a:pt x="2046" y="0"/>
                    <a:pt x="1995" y="0"/>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0"/>
            <p:cNvSpPr/>
            <p:nvPr/>
          </p:nvSpPr>
          <p:spPr>
            <a:xfrm rot="-8100000">
              <a:off x="7595998" y="2755619"/>
              <a:ext cx="404333" cy="367006"/>
            </a:xfrm>
            <a:custGeom>
              <a:rect b="b" l="l" r="r" t="t"/>
              <a:pathLst>
                <a:path extrusionOk="0" h="2812" w="3098">
                  <a:moveTo>
                    <a:pt x="2983" y="1"/>
                  </a:moveTo>
                  <a:cubicBezTo>
                    <a:pt x="2979" y="1"/>
                    <a:pt x="2974" y="1"/>
                    <a:pt x="2970" y="2"/>
                  </a:cubicBezTo>
                  <a:cubicBezTo>
                    <a:pt x="1586" y="296"/>
                    <a:pt x="483" y="1444"/>
                    <a:pt x="26" y="2739"/>
                  </a:cubicBezTo>
                  <a:cubicBezTo>
                    <a:pt x="0" y="2783"/>
                    <a:pt x="31" y="2811"/>
                    <a:pt x="67" y="2811"/>
                  </a:cubicBezTo>
                  <a:cubicBezTo>
                    <a:pt x="91" y="2811"/>
                    <a:pt x="118" y="2798"/>
                    <a:pt x="129" y="2769"/>
                  </a:cubicBezTo>
                  <a:cubicBezTo>
                    <a:pt x="659" y="1459"/>
                    <a:pt x="1704" y="620"/>
                    <a:pt x="3014" y="164"/>
                  </a:cubicBezTo>
                  <a:cubicBezTo>
                    <a:pt x="3098" y="122"/>
                    <a:pt x="3062" y="1"/>
                    <a:pt x="2983" y="1"/>
                  </a:cubicBezTo>
                  <a:close/>
                </a:path>
              </a:pathLst>
            </a:cu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9" name="Google Shape;79;p10"/>
          <p:cNvSpPr txBox="1"/>
          <p:nvPr>
            <p:ph type="title"/>
          </p:nvPr>
        </p:nvSpPr>
        <p:spPr>
          <a:xfrm>
            <a:off x="5992500" y="463800"/>
            <a:ext cx="2431500" cy="16980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r">
              <a:spcBef>
                <a:spcPts val="0"/>
              </a:spcBef>
              <a:spcAft>
                <a:spcPts val="0"/>
              </a:spcAft>
              <a:buClr>
                <a:schemeClr val="dk1"/>
              </a:buClr>
              <a:buSzPts val="3400"/>
              <a:buNone/>
              <a:defRPr sz="3400">
                <a:solidFill>
                  <a:schemeClr val="dk1"/>
                </a:solidFill>
              </a:defRPr>
            </a:lvl2pPr>
            <a:lvl3pPr lvl="2" rtl="0" algn="r">
              <a:spcBef>
                <a:spcPts val="0"/>
              </a:spcBef>
              <a:spcAft>
                <a:spcPts val="0"/>
              </a:spcAft>
              <a:buClr>
                <a:schemeClr val="dk1"/>
              </a:buClr>
              <a:buSzPts val="3400"/>
              <a:buNone/>
              <a:defRPr sz="3400">
                <a:solidFill>
                  <a:schemeClr val="dk1"/>
                </a:solidFill>
              </a:defRPr>
            </a:lvl3pPr>
            <a:lvl4pPr lvl="3" rtl="0" algn="r">
              <a:spcBef>
                <a:spcPts val="0"/>
              </a:spcBef>
              <a:spcAft>
                <a:spcPts val="0"/>
              </a:spcAft>
              <a:buClr>
                <a:schemeClr val="dk1"/>
              </a:buClr>
              <a:buSzPts val="3400"/>
              <a:buNone/>
              <a:defRPr sz="3400">
                <a:solidFill>
                  <a:schemeClr val="dk1"/>
                </a:solidFill>
              </a:defRPr>
            </a:lvl4pPr>
            <a:lvl5pPr lvl="4" rtl="0" algn="r">
              <a:spcBef>
                <a:spcPts val="0"/>
              </a:spcBef>
              <a:spcAft>
                <a:spcPts val="0"/>
              </a:spcAft>
              <a:buClr>
                <a:schemeClr val="dk1"/>
              </a:buClr>
              <a:buSzPts val="3400"/>
              <a:buNone/>
              <a:defRPr sz="3400">
                <a:solidFill>
                  <a:schemeClr val="dk1"/>
                </a:solidFill>
              </a:defRPr>
            </a:lvl5pPr>
            <a:lvl6pPr lvl="5" rtl="0" algn="r">
              <a:spcBef>
                <a:spcPts val="0"/>
              </a:spcBef>
              <a:spcAft>
                <a:spcPts val="0"/>
              </a:spcAft>
              <a:buClr>
                <a:schemeClr val="dk1"/>
              </a:buClr>
              <a:buSzPts val="3400"/>
              <a:buNone/>
              <a:defRPr sz="3400">
                <a:solidFill>
                  <a:schemeClr val="dk1"/>
                </a:solidFill>
              </a:defRPr>
            </a:lvl6pPr>
            <a:lvl7pPr lvl="6" rtl="0" algn="r">
              <a:spcBef>
                <a:spcPts val="0"/>
              </a:spcBef>
              <a:spcAft>
                <a:spcPts val="0"/>
              </a:spcAft>
              <a:buClr>
                <a:schemeClr val="dk1"/>
              </a:buClr>
              <a:buSzPts val="3400"/>
              <a:buNone/>
              <a:defRPr sz="3400">
                <a:solidFill>
                  <a:schemeClr val="dk1"/>
                </a:solidFill>
              </a:defRPr>
            </a:lvl7pPr>
            <a:lvl8pPr lvl="7" rtl="0" algn="r">
              <a:spcBef>
                <a:spcPts val="0"/>
              </a:spcBef>
              <a:spcAft>
                <a:spcPts val="0"/>
              </a:spcAft>
              <a:buClr>
                <a:schemeClr val="dk1"/>
              </a:buClr>
              <a:buSzPts val="3400"/>
              <a:buNone/>
              <a:defRPr sz="3400">
                <a:solidFill>
                  <a:schemeClr val="dk1"/>
                </a:solidFill>
              </a:defRPr>
            </a:lvl8pPr>
            <a:lvl9pPr lvl="8" rtl="0" algn="r">
              <a:spcBef>
                <a:spcPts val="0"/>
              </a:spcBef>
              <a:spcAft>
                <a:spcPts val="0"/>
              </a:spcAft>
              <a:buClr>
                <a:schemeClr val="dk1"/>
              </a:buClr>
              <a:buSzPts val="3400"/>
              <a:buNone/>
              <a:defRPr sz="3400">
                <a:solidFill>
                  <a:schemeClr val="dk1"/>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theme" Target="../theme/theme1.xml"/><Relationship Id="rId25" Type="http://schemas.openxmlformats.org/officeDocument/2006/relationships/slideLayout" Target="../slideLayouts/slideLayout25.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4A86E8"/>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20000" y="463800"/>
            <a:ext cx="77040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400"/>
              <a:buFont typeface="Sue Ellen Francisco"/>
              <a:buNone/>
              <a:defRPr sz="3400">
                <a:solidFill>
                  <a:schemeClr val="dk1"/>
                </a:solidFill>
                <a:latin typeface="Sue Ellen Francisco"/>
                <a:ea typeface="Sue Ellen Francisco"/>
                <a:cs typeface="Sue Ellen Francisco"/>
                <a:sym typeface="Sue Ellen Francisco"/>
              </a:defRPr>
            </a:lvl1pPr>
            <a:lvl2pPr lvl="1" rtl="0" algn="ctr">
              <a:spcBef>
                <a:spcPts val="0"/>
              </a:spcBef>
              <a:spcAft>
                <a:spcPts val="0"/>
              </a:spcAft>
              <a:buClr>
                <a:schemeClr val="dk1"/>
              </a:buClr>
              <a:buSzPts val="3400"/>
              <a:buNone/>
              <a:defRPr sz="3400">
                <a:solidFill>
                  <a:schemeClr val="dk1"/>
                </a:solidFill>
              </a:defRPr>
            </a:lvl2pPr>
            <a:lvl3pPr lvl="2" rtl="0" algn="ctr">
              <a:spcBef>
                <a:spcPts val="0"/>
              </a:spcBef>
              <a:spcAft>
                <a:spcPts val="0"/>
              </a:spcAft>
              <a:buClr>
                <a:schemeClr val="dk1"/>
              </a:buClr>
              <a:buSzPts val="3400"/>
              <a:buNone/>
              <a:defRPr sz="3400">
                <a:solidFill>
                  <a:schemeClr val="dk1"/>
                </a:solidFill>
              </a:defRPr>
            </a:lvl3pPr>
            <a:lvl4pPr lvl="3" rtl="0" algn="ctr">
              <a:spcBef>
                <a:spcPts val="0"/>
              </a:spcBef>
              <a:spcAft>
                <a:spcPts val="0"/>
              </a:spcAft>
              <a:buClr>
                <a:schemeClr val="dk1"/>
              </a:buClr>
              <a:buSzPts val="3400"/>
              <a:buNone/>
              <a:defRPr sz="3400">
                <a:solidFill>
                  <a:schemeClr val="dk1"/>
                </a:solidFill>
              </a:defRPr>
            </a:lvl4pPr>
            <a:lvl5pPr lvl="4" rtl="0" algn="ctr">
              <a:spcBef>
                <a:spcPts val="0"/>
              </a:spcBef>
              <a:spcAft>
                <a:spcPts val="0"/>
              </a:spcAft>
              <a:buClr>
                <a:schemeClr val="dk1"/>
              </a:buClr>
              <a:buSzPts val="3400"/>
              <a:buNone/>
              <a:defRPr sz="3400">
                <a:solidFill>
                  <a:schemeClr val="dk1"/>
                </a:solidFill>
              </a:defRPr>
            </a:lvl5pPr>
            <a:lvl6pPr lvl="5" rtl="0" algn="ctr">
              <a:spcBef>
                <a:spcPts val="0"/>
              </a:spcBef>
              <a:spcAft>
                <a:spcPts val="0"/>
              </a:spcAft>
              <a:buClr>
                <a:schemeClr val="dk1"/>
              </a:buClr>
              <a:buSzPts val="3400"/>
              <a:buNone/>
              <a:defRPr sz="3400">
                <a:solidFill>
                  <a:schemeClr val="dk1"/>
                </a:solidFill>
              </a:defRPr>
            </a:lvl6pPr>
            <a:lvl7pPr lvl="6" rtl="0" algn="ctr">
              <a:spcBef>
                <a:spcPts val="0"/>
              </a:spcBef>
              <a:spcAft>
                <a:spcPts val="0"/>
              </a:spcAft>
              <a:buClr>
                <a:schemeClr val="dk1"/>
              </a:buClr>
              <a:buSzPts val="3400"/>
              <a:buNone/>
              <a:defRPr sz="3400">
                <a:solidFill>
                  <a:schemeClr val="dk1"/>
                </a:solidFill>
              </a:defRPr>
            </a:lvl7pPr>
            <a:lvl8pPr lvl="7" rtl="0" algn="ctr">
              <a:spcBef>
                <a:spcPts val="0"/>
              </a:spcBef>
              <a:spcAft>
                <a:spcPts val="0"/>
              </a:spcAft>
              <a:buClr>
                <a:schemeClr val="dk1"/>
              </a:buClr>
              <a:buSzPts val="3400"/>
              <a:buNone/>
              <a:defRPr sz="3400">
                <a:solidFill>
                  <a:schemeClr val="dk1"/>
                </a:solidFill>
              </a:defRPr>
            </a:lvl8pPr>
            <a:lvl9pPr lvl="8" rtl="0" algn="ctr">
              <a:spcBef>
                <a:spcPts val="0"/>
              </a:spcBef>
              <a:spcAft>
                <a:spcPts val="0"/>
              </a:spcAft>
              <a:buClr>
                <a:schemeClr val="dk1"/>
              </a:buClr>
              <a:buSzPts val="3400"/>
              <a:buNone/>
              <a:defRPr sz="3400">
                <a:solidFill>
                  <a:schemeClr val="dk1"/>
                </a:solidFill>
              </a:defRPr>
            </a:lvl9pPr>
          </a:lstStyle>
          <a:p/>
        </p:txBody>
      </p:sp>
      <p:sp>
        <p:nvSpPr>
          <p:cNvPr id="7" name="Google Shape;7;p1"/>
          <p:cNvSpPr txBox="1"/>
          <p:nvPr>
            <p:ph idx="1" type="body"/>
          </p:nvPr>
        </p:nvSpPr>
        <p:spPr>
          <a:xfrm>
            <a:off x="720000" y="1300850"/>
            <a:ext cx="7704000" cy="3267900"/>
          </a:xfrm>
          <a:prstGeom prst="rect">
            <a:avLst/>
          </a:prstGeom>
          <a:noFill/>
          <a:ln>
            <a:noFill/>
          </a:ln>
        </p:spPr>
        <p:txBody>
          <a:bodyPr anchorCtr="0" anchor="t" bIns="91425" lIns="91425" spcFirstLastPara="1" rIns="91425" wrap="square" tIns="91425">
            <a:noAutofit/>
          </a:bodyPr>
          <a:lstStyle>
            <a:lvl1pPr indent="-342900" lvl="0" marL="457200">
              <a:lnSpc>
                <a:spcPct val="100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indent="-317500" lvl="1" marL="9144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indent="-317500" lvl="2" marL="13716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indent="-317500" lvl="3" marL="18288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indent="-317500" lvl="4" marL="22860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indent="-317500" lvl="5" marL="27432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indent="-317500" lvl="6" marL="32004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indent="-317500" lvl="7" marL="3657600">
              <a:lnSpc>
                <a:spcPct val="100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indent="-317500" lvl="8" marL="4114800">
              <a:lnSpc>
                <a:spcPct val="100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7"/>
          <p:cNvSpPr txBox="1"/>
          <p:nvPr>
            <p:ph type="ctrTitle"/>
          </p:nvPr>
        </p:nvSpPr>
        <p:spPr>
          <a:xfrm>
            <a:off x="851675" y="1650525"/>
            <a:ext cx="5442300" cy="2167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Reactions Towards Psychological Trauma </a:t>
            </a:r>
            <a:endParaRPr/>
          </a:p>
        </p:txBody>
      </p:sp>
      <p:sp>
        <p:nvSpPr>
          <p:cNvPr id="232" name="Google Shape;232;p27"/>
          <p:cNvSpPr txBox="1"/>
          <p:nvPr>
            <p:ph idx="1" type="subTitle"/>
          </p:nvPr>
        </p:nvSpPr>
        <p:spPr>
          <a:xfrm>
            <a:off x="851675" y="4046000"/>
            <a:ext cx="3592800" cy="661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Sarah Lynn C. Hudson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36"/>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Extra credit</a:t>
            </a:r>
            <a:endParaRPr/>
          </a:p>
        </p:txBody>
      </p:sp>
      <p:sp>
        <p:nvSpPr>
          <p:cNvPr id="287" name="Google Shape;287;p36"/>
          <p:cNvSpPr txBox="1"/>
          <p:nvPr/>
        </p:nvSpPr>
        <p:spPr>
          <a:xfrm>
            <a:off x="865200" y="1386600"/>
            <a:ext cx="6639300" cy="1693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Barlow"/>
                <a:ea typeface="Barlow"/>
                <a:cs typeface="Barlow"/>
                <a:sym typeface="Barlow"/>
              </a:rPr>
              <a:t>students are free to do a book talk, a presentation of a song, poem, any form of media and relate it to how they view death and possibly how the media of their choosing helps them cope/ understand death more or how it may misrepresent trauma. That or they can do a presentation of a time when they were the happiest in their lives and a time when they were the saddest in their lives.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7"/>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Suggested readings</a:t>
            </a:r>
            <a:endParaRPr/>
          </a:p>
        </p:txBody>
      </p:sp>
      <p:sp>
        <p:nvSpPr>
          <p:cNvPr id="293" name="Google Shape;293;p37"/>
          <p:cNvSpPr txBox="1"/>
          <p:nvPr/>
        </p:nvSpPr>
        <p:spPr>
          <a:xfrm>
            <a:off x="646525" y="1867700"/>
            <a:ext cx="6770400" cy="3201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Barlow"/>
                <a:ea typeface="Barlow"/>
                <a:cs typeface="Barlow"/>
                <a:sym typeface="Barlow"/>
              </a:rPr>
              <a:t>“Behind the Formaldehyde Curtain” by Jessica Mitford -Explanation of the emotional process of the possibility that a dead body looks different from the last time one saw the deceased.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rPr i="1" lang="en">
                <a:latin typeface="Barlow"/>
                <a:ea typeface="Barlow"/>
                <a:cs typeface="Barlow"/>
                <a:sym typeface="Barlow"/>
              </a:rPr>
              <a:t>Secret Life of Bees </a:t>
            </a:r>
            <a:r>
              <a:rPr lang="en">
                <a:latin typeface="Barlow"/>
                <a:ea typeface="Barlow"/>
                <a:cs typeface="Barlow"/>
                <a:sym typeface="Barlow"/>
              </a:rPr>
              <a:t>by Sue Monk Kidd - Death of April and May</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rPr i="1" lang="en">
                <a:latin typeface="Barlow"/>
                <a:ea typeface="Barlow"/>
                <a:cs typeface="Barlow"/>
                <a:sym typeface="Barlow"/>
              </a:rPr>
              <a:t>Bridge to Terabithia</a:t>
            </a:r>
            <a:r>
              <a:rPr lang="en">
                <a:latin typeface="Barlow"/>
                <a:ea typeface="Barlow"/>
                <a:cs typeface="Barlow"/>
                <a:sym typeface="Barlow"/>
              </a:rPr>
              <a:t> by Katherine </a:t>
            </a:r>
            <a:r>
              <a:rPr lang="en">
                <a:latin typeface="Barlow"/>
                <a:ea typeface="Barlow"/>
                <a:cs typeface="Barlow"/>
                <a:sym typeface="Barlow"/>
              </a:rPr>
              <a:t>Paterson</a:t>
            </a:r>
            <a:r>
              <a:rPr lang="en">
                <a:latin typeface="Barlow"/>
                <a:ea typeface="Barlow"/>
                <a:cs typeface="Barlow"/>
                <a:sym typeface="Barlow"/>
              </a:rPr>
              <a:t> - Death of Leslie</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rPr i="1" lang="en">
                <a:latin typeface="Barlow"/>
                <a:ea typeface="Barlow"/>
                <a:cs typeface="Barlow"/>
                <a:sym typeface="Barlow"/>
              </a:rPr>
              <a:t>We were here </a:t>
            </a:r>
            <a:r>
              <a:rPr lang="en">
                <a:latin typeface="Barlow"/>
                <a:ea typeface="Barlow"/>
                <a:cs typeface="Barlow"/>
                <a:sym typeface="Barlow"/>
              </a:rPr>
              <a:t>by Matt De La Peña - Death of Diego</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rPr lang="en">
                <a:latin typeface="Barlow"/>
                <a:ea typeface="Barlow"/>
                <a:cs typeface="Barlow"/>
                <a:sym typeface="Barlow"/>
              </a:rPr>
              <a:t>“Sonetto de la Noche” by Pablo Neruda</a:t>
            </a:r>
            <a:endParaRPr>
              <a:latin typeface="Barlow"/>
              <a:ea typeface="Barlow"/>
              <a:cs typeface="Barlow"/>
              <a:sym typeface="Barlow"/>
            </a:endParaRPr>
          </a:p>
          <a:p>
            <a:pPr indent="0" lvl="0" marL="0" rtl="0" algn="l">
              <a:spcBef>
                <a:spcPts val="0"/>
              </a:spcBef>
              <a:spcAft>
                <a:spcPts val="0"/>
              </a:spcAft>
              <a:buNone/>
            </a:pPr>
            <a:r>
              <a:rPr lang="en">
                <a:latin typeface="Barlow"/>
                <a:ea typeface="Barlow"/>
                <a:cs typeface="Barlow"/>
                <a:sym typeface="Barlow"/>
              </a:rPr>
              <a:t>Wishes from the deceased that they want their loved ones to live life to the fullest.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38"/>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Suggested </a:t>
            </a:r>
            <a:r>
              <a:rPr lang="en"/>
              <a:t>Visual</a:t>
            </a:r>
            <a:r>
              <a:rPr lang="en"/>
              <a:t> Media</a:t>
            </a:r>
            <a:endParaRPr/>
          </a:p>
        </p:txBody>
      </p:sp>
      <p:sp>
        <p:nvSpPr>
          <p:cNvPr id="299" name="Google Shape;299;p38"/>
          <p:cNvSpPr txBox="1"/>
          <p:nvPr/>
        </p:nvSpPr>
        <p:spPr>
          <a:xfrm>
            <a:off x="445325" y="1325350"/>
            <a:ext cx="81438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i="1" lang="en">
                <a:latin typeface="Barlow"/>
                <a:ea typeface="Barlow"/>
                <a:cs typeface="Barlow"/>
                <a:sym typeface="Barlow"/>
              </a:rPr>
              <a:t>Young Justice </a:t>
            </a:r>
            <a:r>
              <a:rPr lang="en">
                <a:latin typeface="Barlow"/>
                <a:ea typeface="Barlow"/>
                <a:cs typeface="Barlow"/>
                <a:sym typeface="Barlow"/>
              </a:rPr>
              <a:t>season 2 finale- death of Wally West </a:t>
            </a:r>
            <a:endParaRPr>
              <a:latin typeface="Barlow"/>
              <a:ea typeface="Barlow"/>
              <a:cs typeface="Barlow"/>
              <a:sym typeface="Barlow"/>
            </a:endParaRPr>
          </a:p>
          <a:p>
            <a:pPr indent="0" lvl="0" marL="0" rtl="0" algn="l">
              <a:spcBef>
                <a:spcPts val="0"/>
              </a:spcBef>
              <a:spcAft>
                <a:spcPts val="0"/>
              </a:spcAft>
              <a:buNone/>
            </a:pPr>
            <a:r>
              <a:rPr i="1" lang="en">
                <a:latin typeface="Barlow"/>
                <a:ea typeface="Barlow"/>
                <a:cs typeface="Barlow"/>
                <a:sym typeface="Barlow"/>
              </a:rPr>
              <a:t>Young Justice</a:t>
            </a:r>
            <a:r>
              <a:rPr lang="en">
                <a:latin typeface="Barlow"/>
                <a:ea typeface="Barlow"/>
                <a:cs typeface="Barlow"/>
                <a:sym typeface="Barlow"/>
              </a:rPr>
              <a:t> season 4 episode 4 - death of Conner Kent</a:t>
            </a:r>
            <a:endParaRPr>
              <a:latin typeface="Barlow"/>
              <a:ea typeface="Barlow"/>
              <a:cs typeface="Barlow"/>
              <a:sym typeface="Barlow"/>
            </a:endParaRPr>
          </a:p>
          <a:p>
            <a:pPr indent="0" lvl="0" marL="0" rtl="0" algn="l">
              <a:spcBef>
                <a:spcPts val="0"/>
              </a:spcBef>
              <a:spcAft>
                <a:spcPts val="0"/>
              </a:spcAft>
              <a:buNone/>
            </a:pPr>
            <a:r>
              <a:rPr i="1" lang="en">
                <a:latin typeface="Barlow"/>
                <a:ea typeface="Barlow"/>
                <a:cs typeface="Barlow"/>
                <a:sym typeface="Barlow"/>
              </a:rPr>
              <a:t>Big Hero 6</a:t>
            </a:r>
            <a:r>
              <a:rPr lang="en">
                <a:latin typeface="Barlow"/>
                <a:ea typeface="Barlow"/>
                <a:cs typeface="Barlow"/>
                <a:sym typeface="Barlow"/>
              </a:rPr>
              <a:t>- Death of Tadashi</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39"/>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Suggested Musical Media</a:t>
            </a:r>
            <a:endParaRPr/>
          </a:p>
        </p:txBody>
      </p:sp>
      <p:sp>
        <p:nvSpPr>
          <p:cNvPr id="305" name="Google Shape;305;p39"/>
          <p:cNvSpPr txBox="1"/>
          <p:nvPr/>
        </p:nvSpPr>
        <p:spPr>
          <a:xfrm>
            <a:off x="585300" y="1622775"/>
            <a:ext cx="73215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Barlow"/>
                <a:ea typeface="Barlow"/>
                <a:cs typeface="Barlow"/>
                <a:sym typeface="Barlow"/>
              </a:rPr>
              <a:t>“Ghost” by Justin </a:t>
            </a:r>
            <a:r>
              <a:rPr lang="en">
                <a:latin typeface="Barlow"/>
                <a:ea typeface="Barlow"/>
                <a:cs typeface="Barlow"/>
                <a:sym typeface="Barlow"/>
              </a:rPr>
              <a:t>Bieber</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a:p>
            <a:pPr indent="0" lvl="0" marL="0" rtl="0" algn="l">
              <a:spcBef>
                <a:spcPts val="0"/>
              </a:spcBef>
              <a:spcAft>
                <a:spcPts val="0"/>
              </a:spcAft>
              <a:buNone/>
            </a:pPr>
            <a:r>
              <a:rPr lang="en">
                <a:latin typeface="Barlow"/>
                <a:ea typeface="Barlow"/>
                <a:cs typeface="Barlow"/>
                <a:sym typeface="Barlow"/>
              </a:rPr>
              <a:t>“Helena” by My Chemical Romance</a:t>
            </a:r>
            <a:endParaRPr>
              <a:latin typeface="Barlow"/>
              <a:ea typeface="Barlow"/>
              <a:cs typeface="Barlow"/>
              <a:sym typeface="Barlow"/>
            </a:endParaRPr>
          </a:p>
          <a:p>
            <a:pPr indent="0" lvl="0" marL="0" rtl="0" algn="l">
              <a:spcBef>
                <a:spcPts val="0"/>
              </a:spcBef>
              <a:spcAft>
                <a:spcPts val="0"/>
              </a:spcAft>
              <a:buNone/>
            </a:pPr>
            <a:r>
              <a:t/>
            </a:r>
            <a:endParaRPr>
              <a:latin typeface="Barlow"/>
              <a:ea typeface="Barlow"/>
              <a:cs typeface="Barlow"/>
              <a:sym typeface="Barlow"/>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40"/>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Works Cited</a:t>
            </a:r>
            <a:endParaRPr/>
          </a:p>
        </p:txBody>
      </p:sp>
      <p:sp>
        <p:nvSpPr>
          <p:cNvPr id="311" name="Google Shape;311;p40"/>
          <p:cNvSpPr txBox="1"/>
          <p:nvPr/>
        </p:nvSpPr>
        <p:spPr>
          <a:xfrm>
            <a:off x="565650" y="1036500"/>
            <a:ext cx="8012700" cy="4479300"/>
          </a:xfrm>
          <a:prstGeom prst="rect">
            <a:avLst/>
          </a:prstGeom>
          <a:noFill/>
          <a:ln>
            <a:noFill/>
          </a:ln>
        </p:spPr>
        <p:txBody>
          <a:bodyPr anchorCtr="0" anchor="t" bIns="91425" lIns="91425" spcFirstLastPara="1" rIns="91425" wrap="square" tIns="91425">
            <a:spAutoFit/>
          </a:bodyPr>
          <a:lstStyle/>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Bieber</a:t>
            </a:r>
            <a:r>
              <a:rPr lang="en" sz="900">
                <a:latin typeface="Times New Roman"/>
                <a:ea typeface="Times New Roman"/>
                <a:cs typeface="Times New Roman"/>
                <a:sym typeface="Times New Roman"/>
              </a:rPr>
              <a:t>, Justin. “Ghost”. 2021</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Cook, Mike  P, and Brandon L Sams. “Living Well, Dying Well: Engaging Students in Mindful </a:t>
            </a:r>
            <a:endParaRPr sz="900">
              <a:latin typeface="Times New Roman"/>
              <a:ea typeface="Times New Roman"/>
              <a:cs typeface="Times New Roman"/>
              <a:sym typeface="Times New Roman"/>
            </a:endParaRPr>
          </a:p>
          <a:p>
            <a:pPr indent="0" lvl="0" marL="457200" rtl="0" algn="l">
              <a:lnSpc>
                <a:spcPct val="200000"/>
              </a:lnSpc>
              <a:spcBef>
                <a:spcPts val="0"/>
              </a:spcBef>
              <a:spcAft>
                <a:spcPts val="0"/>
              </a:spcAft>
              <a:buNone/>
            </a:pPr>
            <a:r>
              <a:rPr lang="en" sz="900">
                <a:latin typeface="Times New Roman"/>
                <a:ea typeface="Times New Roman"/>
                <a:cs typeface="Times New Roman"/>
                <a:sym typeface="Times New Roman"/>
              </a:rPr>
              <a:t>Inquiry through The Last Summer of the Death Warriors.” The Alan Review, vol. 46, no. 1, 2018. Fall 2018.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De la Peña Matt. </a:t>
            </a:r>
            <a:r>
              <a:rPr i="1" lang="en" sz="900">
                <a:latin typeface="Times New Roman"/>
                <a:ea typeface="Times New Roman"/>
                <a:cs typeface="Times New Roman"/>
                <a:sym typeface="Times New Roman"/>
              </a:rPr>
              <a:t>We Were Here</a:t>
            </a:r>
            <a:r>
              <a:rPr lang="en" sz="900">
                <a:latin typeface="Times New Roman"/>
                <a:ea typeface="Times New Roman"/>
                <a:cs typeface="Times New Roman"/>
                <a:sym typeface="Times New Roman"/>
              </a:rPr>
              <a:t>. Ember, an Imprint of Randon House Children's Books, 2019.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Kidd, Sue Monk. </a:t>
            </a:r>
            <a:r>
              <a:rPr i="1" lang="en" sz="900">
                <a:latin typeface="Times New Roman"/>
                <a:ea typeface="Times New Roman"/>
                <a:cs typeface="Times New Roman"/>
                <a:sym typeface="Times New Roman"/>
              </a:rPr>
              <a:t>The Secret Life of Bees.</a:t>
            </a:r>
            <a:r>
              <a:rPr lang="en" sz="900">
                <a:latin typeface="Times New Roman"/>
                <a:ea typeface="Times New Roman"/>
                <a:cs typeface="Times New Roman"/>
                <a:sym typeface="Times New Roman"/>
              </a:rPr>
              <a:t> Tinder Press, 2020.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Lawson, Joanna, and Katherine Paterson. </a:t>
            </a:r>
            <a:r>
              <a:rPr i="1" lang="en" sz="900">
                <a:latin typeface="Times New Roman"/>
                <a:ea typeface="Times New Roman"/>
                <a:cs typeface="Times New Roman"/>
                <a:sym typeface="Times New Roman"/>
              </a:rPr>
              <a:t>Bridge to Terabithia</a:t>
            </a:r>
            <a:r>
              <a:rPr lang="en" sz="900">
                <a:latin typeface="Times New Roman"/>
                <a:ea typeface="Times New Roman"/>
                <a:cs typeface="Times New Roman"/>
                <a:sym typeface="Times New Roman"/>
              </a:rPr>
              <a:t>. Tree House Press, 1997. “Mental </a:t>
            </a:r>
            <a:endParaRPr sz="900">
              <a:latin typeface="Times New Roman"/>
              <a:ea typeface="Times New Roman"/>
              <a:cs typeface="Times New Roman"/>
              <a:sym typeface="Times New Roman"/>
            </a:endParaRPr>
          </a:p>
          <a:p>
            <a:pPr indent="0" lvl="0" marL="457200" rtl="0" algn="l">
              <a:lnSpc>
                <a:spcPct val="200000"/>
              </a:lnSpc>
              <a:spcBef>
                <a:spcPts val="0"/>
              </a:spcBef>
              <a:spcAft>
                <a:spcPts val="0"/>
              </a:spcAft>
              <a:buNone/>
            </a:pPr>
            <a:r>
              <a:rPr lang="en" sz="900">
                <a:latin typeface="Times New Roman"/>
                <a:ea typeface="Times New Roman"/>
                <a:cs typeface="Times New Roman"/>
                <a:sym typeface="Times New Roman"/>
              </a:rPr>
              <a:t>Health and Healing through the Novels of A.S. King by Bird Cramer.” </a:t>
            </a:r>
            <a:r>
              <a:rPr i="1" lang="en" sz="900">
                <a:latin typeface="Times New Roman"/>
                <a:ea typeface="Times New Roman"/>
                <a:cs typeface="Times New Roman"/>
                <a:sym typeface="Times New Roman"/>
              </a:rPr>
              <a:t>DR. BICKMORE'S YA WEDNESDAY</a:t>
            </a:r>
            <a:r>
              <a:rPr lang="en" sz="900">
                <a:latin typeface="Times New Roman"/>
                <a:ea typeface="Times New Roman"/>
                <a:cs typeface="Times New Roman"/>
                <a:sym typeface="Times New Roman"/>
              </a:rPr>
              <a:t>, http://www.yawednesday.com/weekly-posts/mental-health-and-healing-through-the-novels-of-as-king-by-bird-cramer.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Mitford, Jessica. “Behind the Formaldehyde Curtain.” </a:t>
            </a:r>
            <a:endParaRPr sz="900">
              <a:latin typeface="Times New Roman"/>
              <a:ea typeface="Times New Roman"/>
              <a:cs typeface="Times New Roman"/>
              <a:sym typeface="Times New Roman"/>
            </a:endParaRPr>
          </a:p>
          <a:p>
            <a:pPr indent="457200" lvl="0" marL="0" rtl="0" algn="l">
              <a:lnSpc>
                <a:spcPct val="200000"/>
              </a:lnSpc>
              <a:spcBef>
                <a:spcPts val="0"/>
              </a:spcBef>
              <a:spcAft>
                <a:spcPts val="0"/>
              </a:spcAft>
              <a:buNone/>
            </a:pPr>
            <a:r>
              <a:rPr lang="en" sz="900">
                <a:latin typeface="Times New Roman"/>
                <a:ea typeface="Times New Roman"/>
                <a:cs typeface="Times New Roman"/>
                <a:sym typeface="Times New Roman"/>
              </a:rPr>
              <a:t>http://hhh.gavilan.edu/ecrook/1A.fall.2005/mitford.html.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Neruda, Pablo. “Soneto De La Noche”.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Salinger, J. D. </a:t>
            </a:r>
            <a:r>
              <a:rPr i="1" lang="en" sz="900">
                <a:latin typeface="Times New Roman"/>
                <a:ea typeface="Times New Roman"/>
                <a:cs typeface="Times New Roman"/>
                <a:sym typeface="Times New Roman"/>
              </a:rPr>
              <a:t>The Catcher in the Rye</a:t>
            </a:r>
            <a:r>
              <a:rPr lang="en" sz="900">
                <a:latin typeface="Times New Roman"/>
                <a:ea typeface="Times New Roman"/>
                <a:cs typeface="Times New Roman"/>
                <a:sym typeface="Times New Roman"/>
              </a:rPr>
              <a:t>. Bantam Books, 1966. </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Way, Gerard. “Helena”. 2004</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Weisman, Greg, and Brandon Vietti. </a:t>
            </a:r>
            <a:r>
              <a:rPr i="1" lang="en" sz="900">
                <a:latin typeface="Times New Roman"/>
                <a:ea typeface="Times New Roman"/>
                <a:cs typeface="Times New Roman"/>
                <a:sym typeface="Times New Roman"/>
              </a:rPr>
              <a:t>Young Justice</a:t>
            </a:r>
            <a:r>
              <a:rPr lang="en" sz="900">
                <a:latin typeface="Times New Roman"/>
                <a:ea typeface="Times New Roman"/>
                <a:cs typeface="Times New Roman"/>
                <a:sym typeface="Times New Roman"/>
              </a:rPr>
              <a:t>. Cartoon Network. 2010-2021</a:t>
            </a:r>
            <a:endParaRPr sz="900">
              <a:latin typeface="Times New Roman"/>
              <a:ea typeface="Times New Roman"/>
              <a:cs typeface="Times New Roman"/>
              <a:sym typeface="Times New Roman"/>
            </a:endParaRPr>
          </a:p>
          <a:p>
            <a:pPr indent="0" lvl="0" marL="0" rtl="0" algn="l">
              <a:lnSpc>
                <a:spcPct val="200000"/>
              </a:lnSpc>
              <a:spcBef>
                <a:spcPts val="0"/>
              </a:spcBef>
              <a:spcAft>
                <a:spcPts val="0"/>
              </a:spcAft>
              <a:buNone/>
            </a:pPr>
            <a:r>
              <a:rPr lang="en" sz="900">
                <a:latin typeface="Times New Roman"/>
                <a:ea typeface="Times New Roman"/>
                <a:cs typeface="Times New Roman"/>
                <a:sym typeface="Times New Roman"/>
              </a:rPr>
              <a:t>Williams, Chris and Don Hall, directors. </a:t>
            </a:r>
            <a:r>
              <a:rPr i="1" lang="en" sz="900">
                <a:latin typeface="Times New Roman"/>
                <a:ea typeface="Times New Roman"/>
                <a:cs typeface="Times New Roman"/>
                <a:sym typeface="Times New Roman"/>
              </a:rPr>
              <a:t>Big Hero 6</a:t>
            </a:r>
            <a:r>
              <a:rPr lang="en" sz="900">
                <a:latin typeface="Times New Roman"/>
                <a:ea typeface="Times New Roman"/>
                <a:cs typeface="Times New Roman"/>
                <a:sym typeface="Times New Roman"/>
              </a:rPr>
              <a:t>. 2015. </a:t>
            </a:r>
            <a:endParaRPr sz="900">
              <a:latin typeface="Times New Roman"/>
              <a:ea typeface="Times New Roman"/>
              <a:cs typeface="Times New Roman"/>
              <a:sym typeface="Times New Roman"/>
            </a:endParaRPr>
          </a:p>
          <a:p>
            <a:pPr indent="0" lvl="0" marL="0" rtl="0" algn="l">
              <a:spcBef>
                <a:spcPts val="0"/>
              </a:spcBef>
              <a:spcAft>
                <a:spcPts val="0"/>
              </a:spcAft>
              <a:buNone/>
            </a:pPr>
            <a:r>
              <a:t/>
            </a:r>
            <a:endParaRPr sz="900">
              <a:latin typeface="Barlow"/>
              <a:ea typeface="Barlow"/>
              <a:cs typeface="Barlow"/>
              <a:sym typeface="Barlow"/>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8"/>
          <p:cNvSpPr txBox="1"/>
          <p:nvPr>
            <p:ph type="title"/>
          </p:nvPr>
        </p:nvSpPr>
        <p:spPr>
          <a:xfrm>
            <a:off x="720000" y="463800"/>
            <a:ext cx="3852000" cy="101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Rationale</a:t>
            </a:r>
            <a:endParaRPr/>
          </a:p>
        </p:txBody>
      </p:sp>
      <p:sp>
        <p:nvSpPr>
          <p:cNvPr id="238" name="Google Shape;238;p28"/>
          <p:cNvSpPr txBox="1"/>
          <p:nvPr>
            <p:ph idx="1" type="subTitle"/>
          </p:nvPr>
        </p:nvSpPr>
        <p:spPr>
          <a:xfrm>
            <a:off x="421600" y="1631125"/>
            <a:ext cx="5853300" cy="1467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	The reason as to why I have chosen this topic is because mental illnesses can be just as harmful as a physical illness. It can make one do things they normally would not do if they were in the correct headspace and can lead to more serious issues if it is not treated properly. Over time, it can lead to affecting one's physical health and even leading to death.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29"/>
          <p:cNvSpPr txBox="1"/>
          <p:nvPr>
            <p:ph type="title"/>
          </p:nvPr>
        </p:nvSpPr>
        <p:spPr>
          <a:xfrm>
            <a:off x="3310200" y="463800"/>
            <a:ext cx="5106900" cy="10110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Centerpiece: </a:t>
            </a:r>
            <a:r>
              <a:rPr i="1" lang="en"/>
              <a:t>The Catcher in The Rye </a:t>
            </a:r>
            <a:r>
              <a:rPr lang="en"/>
              <a:t>by J.D. Salinger  </a:t>
            </a:r>
            <a:endParaRPr/>
          </a:p>
        </p:txBody>
      </p:sp>
      <p:sp>
        <p:nvSpPr>
          <p:cNvPr id="244" name="Google Shape;244;p29"/>
          <p:cNvSpPr txBox="1"/>
          <p:nvPr>
            <p:ph idx="1" type="subTitle"/>
          </p:nvPr>
        </p:nvSpPr>
        <p:spPr>
          <a:xfrm>
            <a:off x="403350" y="1824150"/>
            <a:ext cx="8013900" cy="292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Holden Caulfeild has shown signs of different mental disorders such as depression, anxiety, and post traumatic stress disorder. His brother died of leukemia and he had a schoolmate commit suicide. Holden tends to be quite self destructive causing his mental illnesses to affect him physically. Through this reading, students may be able to possibly recognize the different signs of mental illness in their peers or maybe themselves and to seek help.  Not only will this unit of study help students recognize  the signs and symptoms of mental illness but also how to heal.</a:t>
            </a:r>
            <a:endParaRPr/>
          </a:p>
          <a:p>
            <a:pPr indent="0" lvl="0" marL="0" rtl="0" algn="r">
              <a:spcBef>
                <a:spcPts val="1600"/>
              </a:spcBef>
              <a:spcAft>
                <a:spcPts val="0"/>
              </a:spcAft>
              <a:buNone/>
            </a:pPr>
            <a:r>
              <a:t/>
            </a:r>
            <a:endParaRPr/>
          </a:p>
          <a:p>
            <a:pPr indent="0" lvl="0" marL="0" rtl="0" algn="r">
              <a:spcBef>
                <a:spcPts val="160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0"/>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YA Literature sources</a:t>
            </a:r>
            <a:endParaRPr/>
          </a:p>
        </p:txBody>
      </p:sp>
      <p:sp>
        <p:nvSpPr>
          <p:cNvPr id="250" name="Google Shape;250;p30"/>
          <p:cNvSpPr txBox="1"/>
          <p:nvPr>
            <p:ph idx="2" type="subTitle"/>
          </p:nvPr>
        </p:nvSpPr>
        <p:spPr>
          <a:xfrm>
            <a:off x="989525" y="1577900"/>
            <a:ext cx="3277500" cy="2141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assigning students to read novels that  “distill[s] the essence of trauma and mental illness, de-stigmatizes it surrealistically , then reintroduces them as being an acceptable, albeit painful, part of the human condition” is needed now more than ever since teen suicide rates have  been increasing and that “we, as educators and administrators, can help through providing social support and listening” (Cramer).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1"/>
          <p:cNvSpPr txBox="1"/>
          <p:nvPr>
            <p:ph type="title"/>
          </p:nvPr>
        </p:nvSpPr>
        <p:spPr>
          <a:xfrm flipH="1">
            <a:off x="854800" y="144775"/>
            <a:ext cx="2388000" cy="1881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Timeline</a:t>
            </a:r>
            <a:endParaRPr/>
          </a:p>
        </p:txBody>
      </p:sp>
      <p:sp>
        <p:nvSpPr>
          <p:cNvPr id="256" name="Google Shape;256;p31"/>
          <p:cNvSpPr txBox="1"/>
          <p:nvPr>
            <p:ph idx="1" type="subTitle"/>
          </p:nvPr>
        </p:nvSpPr>
        <p:spPr>
          <a:xfrm flipH="1">
            <a:off x="556325" y="3648875"/>
            <a:ext cx="4178400" cy="725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300"/>
              <a:t> Daily journal entries about how they are feeling at that very moment and how life is going for them; they will write this in the first five minutes of class. However, I will only require the first and last journal entry to discuss their beliefs about death and how they should grieve.  </a:t>
            </a:r>
            <a:endParaRPr sz="1300"/>
          </a:p>
        </p:txBody>
      </p:sp>
      <p:graphicFrame>
        <p:nvGraphicFramePr>
          <p:cNvPr id="257" name="Google Shape;257;p31"/>
          <p:cNvGraphicFramePr/>
          <p:nvPr/>
        </p:nvGraphicFramePr>
        <p:xfrm>
          <a:off x="952500" y="2190750"/>
          <a:ext cx="3000000" cy="3000000"/>
        </p:xfrm>
        <a:graphic>
          <a:graphicData uri="http://schemas.openxmlformats.org/drawingml/2006/table">
            <a:tbl>
              <a:tblPr>
                <a:noFill/>
                <a:tableStyleId>{88B4EB63-7E77-4314-B3DC-C664CC894F1C}</a:tableStyleId>
              </a:tblPr>
              <a:tblGrid>
                <a:gridCol w="1809750"/>
                <a:gridCol w="1809750"/>
                <a:gridCol w="1809750"/>
                <a:gridCol w="1809750"/>
              </a:tblGrid>
              <a:tr h="381000">
                <a:tc>
                  <a:txBody>
                    <a:bodyPr/>
                    <a:lstStyle/>
                    <a:p>
                      <a:pPr indent="0" lvl="0" marL="0" rtl="0" algn="l">
                        <a:spcBef>
                          <a:spcPts val="0"/>
                        </a:spcBef>
                        <a:spcAft>
                          <a:spcPts val="0"/>
                        </a:spcAft>
                        <a:buNone/>
                      </a:pPr>
                      <a:r>
                        <a:rPr lang="en"/>
                        <a:t>Week 1</a:t>
                      </a:r>
                      <a:endParaRPr/>
                    </a:p>
                  </a:txBody>
                  <a:tcPr marT="91425" marB="91425" marR="91425" marL="91425"/>
                </a:tc>
                <a:tc>
                  <a:txBody>
                    <a:bodyPr/>
                    <a:lstStyle/>
                    <a:p>
                      <a:pPr indent="0" lvl="0" marL="0" rtl="0" algn="l">
                        <a:spcBef>
                          <a:spcPts val="0"/>
                        </a:spcBef>
                        <a:spcAft>
                          <a:spcPts val="0"/>
                        </a:spcAft>
                        <a:buNone/>
                      </a:pPr>
                      <a:r>
                        <a:rPr lang="en"/>
                        <a:t>Week 2</a:t>
                      </a:r>
                      <a:endParaRPr/>
                    </a:p>
                  </a:txBody>
                  <a:tcPr marT="91425" marB="91425" marR="91425" marL="91425"/>
                </a:tc>
                <a:tc>
                  <a:txBody>
                    <a:bodyPr/>
                    <a:lstStyle/>
                    <a:p>
                      <a:pPr indent="0" lvl="0" marL="0" rtl="0" algn="l">
                        <a:spcBef>
                          <a:spcPts val="0"/>
                        </a:spcBef>
                        <a:spcAft>
                          <a:spcPts val="0"/>
                        </a:spcAft>
                        <a:buNone/>
                      </a:pPr>
                      <a:r>
                        <a:rPr lang="en"/>
                        <a:t>Week 3</a:t>
                      </a:r>
                      <a:endParaRPr/>
                    </a:p>
                  </a:txBody>
                  <a:tcPr marT="91425" marB="91425" marR="91425" marL="91425"/>
                </a:tc>
                <a:tc>
                  <a:txBody>
                    <a:bodyPr/>
                    <a:lstStyle/>
                    <a:p>
                      <a:pPr indent="0" lvl="0" marL="0" rtl="0" algn="l">
                        <a:spcBef>
                          <a:spcPts val="0"/>
                        </a:spcBef>
                        <a:spcAft>
                          <a:spcPts val="0"/>
                        </a:spcAft>
                        <a:buNone/>
                      </a:pPr>
                      <a:r>
                        <a:rPr lang="en"/>
                        <a:t>Week 4</a:t>
                      </a:r>
                      <a:endParaRPr/>
                    </a:p>
                  </a:txBody>
                  <a:tcPr marT="91425" marB="91425" marR="91425" marL="91425"/>
                </a:tc>
              </a:tr>
              <a:tr h="381000">
                <a:tc>
                  <a:txBody>
                    <a:bodyPr/>
                    <a:lstStyle/>
                    <a:p>
                      <a:pPr indent="0" lvl="0" marL="0" rtl="0" algn="l">
                        <a:spcBef>
                          <a:spcPts val="0"/>
                        </a:spcBef>
                        <a:spcAft>
                          <a:spcPts val="0"/>
                        </a:spcAft>
                        <a:buNone/>
                      </a:pPr>
                      <a:r>
                        <a:rPr lang="en"/>
                        <a:t>Dedicated to reading</a:t>
                      </a:r>
                      <a:endParaRPr/>
                    </a:p>
                  </a:txBody>
                  <a:tcPr marT="91425" marB="91425" marR="91425" marL="91425"/>
                </a:tc>
                <a:tc>
                  <a:txBody>
                    <a:bodyPr/>
                    <a:lstStyle/>
                    <a:p>
                      <a:pPr indent="0" lvl="0" marL="0" rtl="0" algn="l">
                        <a:spcBef>
                          <a:spcPts val="0"/>
                        </a:spcBef>
                        <a:spcAft>
                          <a:spcPts val="0"/>
                        </a:spcAft>
                        <a:buNone/>
                      </a:pPr>
                      <a:r>
                        <a:rPr lang="en"/>
                        <a:t>Work on 3-5 page essay</a:t>
                      </a:r>
                      <a:endParaRPr/>
                    </a:p>
                  </a:txBody>
                  <a:tcPr marT="91425" marB="91425" marR="91425" marL="91425"/>
                </a:tc>
                <a:tc>
                  <a:txBody>
                    <a:bodyPr/>
                    <a:lstStyle/>
                    <a:p>
                      <a:pPr indent="0" lvl="0" marL="0" rtl="0" algn="l">
                        <a:spcBef>
                          <a:spcPts val="0"/>
                        </a:spcBef>
                        <a:spcAft>
                          <a:spcPts val="0"/>
                        </a:spcAft>
                        <a:buNone/>
                      </a:pPr>
                      <a:r>
                        <a:rPr lang="en"/>
                        <a:t>Creative project </a:t>
                      </a:r>
                      <a:endParaRPr/>
                    </a:p>
                  </a:txBody>
                  <a:tcPr marT="91425" marB="91425" marR="91425" marL="91425"/>
                </a:tc>
                <a:tc>
                  <a:txBody>
                    <a:bodyPr/>
                    <a:lstStyle/>
                    <a:p>
                      <a:pPr indent="0" lvl="0" marL="0" rtl="0" algn="l">
                        <a:spcBef>
                          <a:spcPts val="0"/>
                        </a:spcBef>
                        <a:spcAft>
                          <a:spcPts val="0"/>
                        </a:spcAft>
                        <a:buNone/>
                      </a:pPr>
                      <a:r>
                        <a:rPr lang="en"/>
                        <a:t>presentation on death</a:t>
                      </a:r>
                      <a:endParaRPr/>
                    </a:p>
                  </a:txBody>
                  <a:tcPr marT="91425" marB="91425" marR="91425" marL="91425"/>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32"/>
          <p:cNvSpPr txBox="1"/>
          <p:nvPr>
            <p:ph idx="1" type="body"/>
          </p:nvPr>
        </p:nvSpPr>
        <p:spPr>
          <a:xfrm>
            <a:off x="720000" y="1913625"/>
            <a:ext cx="5622300" cy="2318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Introduce the unit and why we are reading this: read behind the formaldehyde curtain- Fifteen minutes</a:t>
            </a:r>
            <a:endParaRPr/>
          </a:p>
          <a:p>
            <a:pPr indent="-342900" lvl="0" marL="457200" rtl="0" algn="l">
              <a:spcBef>
                <a:spcPts val="0"/>
              </a:spcBef>
              <a:spcAft>
                <a:spcPts val="0"/>
              </a:spcAft>
              <a:buSzPts val="1800"/>
              <a:buChar char="●"/>
            </a:pPr>
            <a:r>
              <a:rPr lang="en"/>
              <a:t>Journal entry- Five minutes</a:t>
            </a:r>
            <a:endParaRPr/>
          </a:p>
          <a:p>
            <a:pPr indent="-342900" lvl="0" marL="457200" rtl="0" algn="l">
              <a:spcBef>
                <a:spcPts val="0"/>
              </a:spcBef>
              <a:spcAft>
                <a:spcPts val="0"/>
              </a:spcAft>
              <a:buSzPts val="1800"/>
              <a:buChar char="●"/>
            </a:pPr>
            <a:r>
              <a:rPr lang="en"/>
              <a:t>Read out loud- fifteen minutes</a:t>
            </a:r>
            <a:endParaRPr/>
          </a:p>
          <a:p>
            <a:pPr indent="-342900" lvl="0" marL="457200" rtl="0" algn="l">
              <a:spcBef>
                <a:spcPts val="0"/>
              </a:spcBef>
              <a:spcAft>
                <a:spcPts val="0"/>
              </a:spcAft>
              <a:buSzPts val="1800"/>
              <a:buChar char="●"/>
            </a:pPr>
            <a:r>
              <a:rPr lang="en"/>
              <a:t>Short reflection- five minutes</a:t>
            </a:r>
            <a:endParaRPr/>
          </a:p>
          <a:p>
            <a:pPr indent="-342900" lvl="0" marL="457200" rtl="0" algn="l">
              <a:spcBef>
                <a:spcPts val="0"/>
              </a:spcBef>
              <a:spcAft>
                <a:spcPts val="0"/>
              </a:spcAft>
              <a:buSzPts val="1800"/>
              <a:buChar char="●"/>
            </a:pPr>
            <a:r>
              <a:rPr lang="en"/>
              <a:t>Group discussion of brown bag items - five minutes</a:t>
            </a:r>
            <a:endParaRPr/>
          </a:p>
          <a:p>
            <a:pPr indent="-342900" lvl="0" marL="457200" rtl="0" algn="l">
              <a:spcBef>
                <a:spcPts val="0"/>
              </a:spcBef>
              <a:spcAft>
                <a:spcPts val="0"/>
              </a:spcAft>
              <a:buSzPts val="1800"/>
              <a:buChar char="●"/>
            </a:pPr>
            <a:r>
              <a:rPr lang="en"/>
              <a:t>Open discussion with the class on what they have chosen. - ten minutes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63" name="Google Shape;263;p32"/>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1</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3"/>
          <p:cNvSpPr txBox="1"/>
          <p:nvPr>
            <p:ph type="title"/>
          </p:nvPr>
        </p:nvSpPr>
        <p:spPr>
          <a:xfrm>
            <a:off x="720000" y="463800"/>
            <a:ext cx="770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2</a:t>
            </a:r>
            <a:endParaRPr/>
          </a:p>
        </p:txBody>
      </p:sp>
      <p:sp>
        <p:nvSpPr>
          <p:cNvPr id="269" name="Google Shape;269;p33"/>
          <p:cNvSpPr txBox="1"/>
          <p:nvPr/>
        </p:nvSpPr>
        <p:spPr>
          <a:xfrm>
            <a:off x="559050" y="1596525"/>
            <a:ext cx="6306900" cy="1262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Barlow"/>
                <a:ea typeface="Barlow"/>
                <a:cs typeface="Barlow"/>
                <a:sym typeface="Barlow"/>
              </a:rPr>
              <a:t>Students will have an essay to work on about 3-5 pages and the prompt will be the students writing a psychological report where they will diagnose Holden with a possible mental illness he may have and a treatment plan.  It must include evidence and 2-4 quotes. The students will also be assigned partners to look at their first and second drafts before turning in their final drafts to me. </a:t>
            </a:r>
            <a:endParaRPr>
              <a:latin typeface="Barlow"/>
              <a:ea typeface="Barlow"/>
              <a:cs typeface="Barlow"/>
              <a:sym typeface="Barlo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34"/>
          <p:cNvSpPr txBox="1"/>
          <p:nvPr>
            <p:ph type="title"/>
          </p:nvPr>
        </p:nvSpPr>
        <p:spPr>
          <a:xfrm>
            <a:off x="1306100" y="308050"/>
            <a:ext cx="3852000" cy="101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3</a:t>
            </a:r>
            <a:endParaRPr/>
          </a:p>
        </p:txBody>
      </p:sp>
      <p:sp>
        <p:nvSpPr>
          <p:cNvPr id="275" name="Google Shape;275;p34"/>
          <p:cNvSpPr txBox="1"/>
          <p:nvPr>
            <p:ph idx="1" type="subTitle"/>
          </p:nvPr>
        </p:nvSpPr>
        <p:spPr>
          <a:xfrm>
            <a:off x="1743450" y="1319050"/>
            <a:ext cx="3556500" cy="146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third week students would have to do a creative project of anything they want of their brown bag item. This can be a drawing, a poem, video, etc. The possibilities are endless. They are free to add other media to their creative project.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35"/>
          <p:cNvSpPr txBox="1"/>
          <p:nvPr>
            <p:ph idx="1" type="body"/>
          </p:nvPr>
        </p:nvSpPr>
        <p:spPr>
          <a:xfrm>
            <a:off x="720000" y="1285000"/>
            <a:ext cx="7520400" cy="109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presentation on the topic of how death and mental health is viewed in their country/ religion of origin and how it has affected them. They are free to be in groups of four maximum to work on this. They will look at “Soneto de la Noche” by Pablo Neruda and I would have them listen to “Ghost” by Justin </a:t>
            </a:r>
            <a:r>
              <a:rPr lang="en"/>
              <a:t>Bieber</a:t>
            </a:r>
            <a:r>
              <a:rPr lang="en"/>
              <a:t> since “Soneto de la Noche” speaks from the perspective of the dead and “Ghost” speaks from the perspective of the living left behind.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81" name="Google Shape;281;p35"/>
          <p:cNvSpPr txBox="1"/>
          <p:nvPr>
            <p:ph type="title"/>
          </p:nvPr>
        </p:nvSpPr>
        <p:spPr>
          <a:xfrm>
            <a:off x="720000" y="463800"/>
            <a:ext cx="7704000" cy="61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Week 4</a:t>
            </a:r>
            <a:endParaRPr/>
          </a:p>
        </p:txBody>
      </p:sp>
    </p:spTree>
  </p:cSld>
  <p:clrMapOvr>
    <a:masterClrMapping/>
  </p:clrMapOvr>
</p:sld>
</file>

<file path=ppt/theme/theme1.xml><?xml version="1.0" encoding="utf-8"?>
<a:theme xmlns:a="http://schemas.openxmlformats.org/drawingml/2006/main" xmlns:r="http://schemas.openxmlformats.org/officeDocument/2006/relationships" name="The Sassy Coven by Slidesgo">
  <a:themeElements>
    <a:clrScheme name="Simple Light">
      <a:dk1>
        <a:srgbClr val="0D0D0D"/>
      </a:dk1>
      <a:lt1>
        <a:srgbClr val="F2F2F2"/>
      </a:lt1>
      <a:dk2>
        <a:srgbClr val="F1C2F2"/>
      </a:dk2>
      <a:lt2>
        <a:srgbClr val="F199F2"/>
      </a:lt2>
      <a:accent1>
        <a:srgbClr val="F066F2"/>
      </a:accent1>
      <a:accent2>
        <a:srgbClr val="0D0D0D"/>
      </a:accent2>
      <a:accent3>
        <a:srgbClr val="F2F2F2"/>
      </a:accent3>
      <a:accent4>
        <a:srgbClr val="F1C2F2"/>
      </a:accent4>
      <a:accent5>
        <a:srgbClr val="F199F2"/>
      </a:accent5>
      <a:accent6>
        <a:srgbClr val="F066F2"/>
      </a:accent6>
      <a:hlink>
        <a:srgbClr val="0D0D0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